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tags/tag2.xml" ContentType="application/vnd.openxmlformats-officedocument.presentationml.tags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tags/tag3.xml" ContentType="application/vnd.openxmlformats-officedocument.presentationml.tags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tags/tag4.xml" ContentType="application/vnd.openxmlformats-officedocument.presentationml.tags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tags/tag5.xml" ContentType="application/vnd.openxmlformats-officedocument.presentationml.tags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tags/tag6.xml" ContentType="application/vnd.openxmlformats-officedocument.presentationml.tags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8"/>
  </p:notesMasterIdLst>
  <p:sldIdLst>
    <p:sldId id="2987" r:id="rId2"/>
    <p:sldId id="393" r:id="rId3"/>
    <p:sldId id="374" r:id="rId4"/>
    <p:sldId id="388" r:id="rId5"/>
    <p:sldId id="379" r:id="rId6"/>
    <p:sldId id="399" r:id="rId7"/>
    <p:sldId id="437" r:id="rId8"/>
    <p:sldId id="364" r:id="rId9"/>
    <p:sldId id="361" r:id="rId10"/>
    <p:sldId id="366" r:id="rId11"/>
    <p:sldId id="412" r:id="rId12"/>
    <p:sldId id="371" r:id="rId13"/>
    <p:sldId id="392" r:id="rId14"/>
    <p:sldId id="380" r:id="rId15"/>
    <p:sldId id="391" r:id="rId16"/>
    <p:sldId id="396" r:id="rId17"/>
    <p:sldId id="337" r:id="rId18"/>
    <p:sldId id="335" r:id="rId19"/>
    <p:sldId id="398" r:id="rId20"/>
    <p:sldId id="377" r:id="rId21"/>
    <p:sldId id="435" r:id="rId22"/>
    <p:sldId id="352" r:id="rId23"/>
    <p:sldId id="376" r:id="rId24"/>
    <p:sldId id="362" r:id="rId25"/>
    <p:sldId id="283" r:id="rId26"/>
    <p:sldId id="2818" r:id="rId27"/>
    <p:sldId id="334" r:id="rId28"/>
    <p:sldId id="339" r:id="rId29"/>
    <p:sldId id="367" r:id="rId30"/>
    <p:sldId id="415" r:id="rId31"/>
    <p:sldId id="345" r:id="rId32"/>
    <p:sldId id="281" r:id="rId33"/>
    <p:sldId id="383" r:id="rId34"/>
    <p:sldId id="414" r:id="rId35"/>
    <p:sldId id="389" r:id="rId36"/>
    <p:sldId id="394" r:id="rId37"/>
    <p:sldId id="439" r:id="rId38"/>
    <p:sldId id="259" r:id="rId39"/>
    <p:sldId id="432" r:id="rId40"/>
    <p:sldId id="346" r:id="rId41"/>
    <p:sldId id="258" r:id="rId42"/>
    <p:sldId id="402" r:id="rId43"/>
    <p:sldId id="356" r:id="rId44"/>
    <p:sldId id="2854" r:id="rId45"/>
    <p:sldId id="311" r:id="rId46"/>
    <p:sldId id="373" r:id="rId47"/>
    <p:sldId id="349" r:id="rId48"/>
    <p:sldId id="348" r:id="rId49"/>
    <p:sldId id="357" r:id="rId50"/>
    <p:sldId id="385" r:id="rId51"/>
    <p:sldId id="372" r:id="rId52"/>
    <p:sldId id="404" r:id="rId53"/>
    <p:sldId id="430" r:id="rId54"/>
    <p:sldId id="431" r:id="rId55"/>
    <p:sldId id="403" r:id="rId56"/>
    <p:sldId id="354" r:id="rId57"/>
    <p:sldId id="386" r:id="rId58"/>
    <p:sldId id="433" r:id="rId59"/>
    <p:sldId id="2855" r:id="rId60"/>
    <p:sldId id="2849" r:id="rId61"/>
    <p:sldId id="405" r:id="rId62"/>
    <p:sldId id="342" r:id="rId63"/>
    <p:sldId id="436" r:id="rId64"/>
    <p:sldId id="358" r:id="rId65"/>
    <p:sldId id="2856" r:id="rId66"/>
    <p:sldId id="353" r:id="rId67"/>
    <p:sldId id="347" r:id="rId68"/>
    <p:sldId id="434" r:id="rId69"/>
    <p:sldId id="2832" r:id="rId70"/>
    <p:sldId id="355" r:id="rId71"/>
    <p:sldId id="384" r:id="rId72"/>
    <p:sldId id="378" r:id="rId73"/>
    <p:sldId id="305" r:id="rId74"/>
    <p:sldId id="2858" r:id="rId75"/>
    <p:sldId id="2859" r:id="rId76"/>
    <p:sldId id="2857" r:id="rId77"/>
  </p:sldIdLst>
  <p:sldSz cx="12192000" cy="6858000"/>
  <p:notesSz cx="6858000" cy="9144000"/>
  <p:custDataLst>
    <p:tags r:id="rId79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2 Point List" id="{27737B35-5B23-4A19-9D21-5DC1454797E1}">
          <p14:sldIdLst>
            <p14:sldId id="2987"/>
            <p14:sldId id="393"/>
            <p14:sldId id="374"/>
            <p14:sldId id="388"/>
            <p14:sldId id="379"/>
            <p14:sldId id="399"/>
            <p14:sldId id="437"/>
            <p14:sldId id="364"/>
            <p14:sldId id="361"/>
            <p14:sldId id="366"/>
            <p14:sldId id="412"/>
            <p14:sldId id="371"/>
          </p14:sldIdLst>
        </p14:section>
        <p14:section name="3 Point List" id="{4C85984B-B33F-4994-8839-40468E0BB95B}">
          <p14:sldIdLst>
            <p14:sldId id="392"/>
            <p14:sldId id="380"/>
            <p14:sldId id="391"/>
            <p14:sldId id="396"/>
            <p14:sldId id="337"/>
            <p14:sldId id="335"/>
            <p14:sldId id="398"/>
            <p14:sldId id="377"/>
            <p14:sldId id="435"/>
            <p14:sldId id="352"/>
            <p14:sldId id="376"/>
            <p14:sldId id="362"/>
            <p14:sldId id="283"/>
            <p14:sldId id="2818"/>
            <p14:sldId id="334"/>
            <p14:sldId id="339"/>
            <p14:sldId id="367"/>
            <p14:sldId id="415"/>
            <p14:sldId id="345"/>
            <p14:sldId id="281"/>
            <p14:sldId id="383"/>
            <p14:sldId id="414"/>
          </p14:sldIdLst>
        </p14:section>
        <p14:section name="4 Point List" id="{0638C799-6FFF-47BB-B0F8-5C29EC866733}">
          <p14:sldIdLst>
            <p14:sldId id="389"/>
            <p14:sldId id="394"/>
            <p14:sldId id="439"/>
            <p14:sldId id="259"/>
            <p14:sldId id="432"/>
            <p14:sldId id="346"/>
            <p14:sldId id="258"/>
            <p14:sldId id="402"/>
            <p14:sldId id="356"/>
            <p14:sldId id="2854"/>
            <p14:sldId id="311"/>
            <p14:sldId id="373"/>
            <p14:sldId id="349"/>
            <p14:sldId id="348"/>
            <p14:sldId id="357"/>
            <p14:sldId id="385"/>
            <p14:sldId id="372"/>
            <p14:sldId id="404"/>
            <p14:sldId id="430"/>
            <p14:sldId id="431"/>
          </p14:sldIdLst>
        </p14:section>
        <p14:section name="5 Point List" id="{A57C55D3-B7B6-479C-9B1A-428CD6BE262B}">
          <p14:sldIdLst>
            <p14:sldId id="403"/>
            <p14:sldId id="354"/>
            <p14:sldId id="386"/>
            <p14:sldId id="433"/>
            <p14:sldId id="2855"/>
            <p14:sldId id="2849"/>
            <p14:sldId id="405"/>
            <p14:sldId id="342"/>
            <p14:sldId id="436"/>
            <p14:sldId id="358"/>
          </p14:sldIdLst>
        </p14:section>
        <p14:section name="6 Point List and More" id="{400FE418-5544-43DE-A9E5-C548F9630F85}">
          <p14:sldIdLst>
            <p14:sldId id="2856"/>
            <p14:sldId id="353"/>
            <p14:sldId id="347"/>
            <p14:sldId id="434"/>
            <p14:sldId id="2832"/>
            <p14:sldId id="355"/>
            <p14:sldId id="384"/>
            <p14:sldId id="378"/>
            <p14:sldId id="305"/>
            <p14:sldId id="2858"/>
            <p14:sldId id="2859"/>
            <p14:sldId id="285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E8E8E"/>
    <a:srgbClr val="BC8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276" autoAdjust="0"/>
    <p:restoredTop sz="94660"/>
  </p:normalViewPr>
  <p:slideViewPr>
    <p:cSldViewPr>
      <p:cViewPr>
        <p:scale>
          <a:sx n="70" d="100"/>
          <a:sy n="70" d="100"/>
        </p:scale>
        <p:origin x="38" y="168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158"/>
    </p:cViewPr>
  </p:sorterViewPr>
  <p:notesViewPr>
    <p:cSldViewPr>
      <p:cViewPr varScale="1">
        <p:scale>
          <a:sx n="73" d="100"/>
          <a:sy n="73" d="100"/>
        </p:scale>
        <p:origin x="-2184" y="-1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tags" Target="tags/tag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notesMaster" Target="notesMasters/notesMaster1.xml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AAA262-D330-49D6-8F8B-4F6A2B7DCD11}" type="datetimeFigureOut">
              <a:rPr lang="en-US" smtClean="0"/>
              <a:pPr/>
              <a:t>15-Feb-21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341AF9-1DFA-4929-86BF-7C0196DDB60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7113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341AF9-1DFA-4929-86BF-7C0196DDB60A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3622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0A34ED-8FA2-4A1E-A503-3FEE8D85ECAC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5985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341AF9-1DFA-4929-86BF-7C0196DDB60A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5971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341AF9-1DFA-4929-86BF-7C0196DDB60A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3396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341AF9-1DFA-4929-86BF-7C0196DDB60A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25798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341AF9-1DFA-4929-86BF-7C0196DDB60A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2751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341AF9-1DFA-4929-86BF-7C0196DDB60A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6388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341AF9-1DFA-4929-86BF-7C0196DDB60A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2609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341AF9-1DFA-4929-86BF-7C0196DDB60A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1032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341AF9-1DFA-4929-86BF-7C0196DDB60A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087588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341AF9-1DFA-4929-86BF-7C0196DDB60A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8121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341AF9-1DFA-4929-86BF-7C0196DDB60A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57113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341AF9-1DFA-4929-86BF-7C0196DDB60A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54107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341AF9-1DFA-4929-86BF-7C0196DDB60A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2693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0A34ED-8FA2-4A1E-A503-3FEE8D85ECAC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59944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341AF9-1DFA-4929-86BF-7C0196DDB60A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03674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FA21DDC-EA38-4C1E-9CF8-9A1EF67C368A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54849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341AF9-1DFA-4929-86BF-7C0196DDB60A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3201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341AF9-1DFA-4929-86BF-7C0196DDB60A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00453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0A34ED-8FA2-4A1E-A503-3FEE8D85ECAC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792263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341AF9-1DFA-4929-86BF-7C0196DDB60A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88886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341AF9-1DFA-4929-86BF-7C0196DDB60A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4900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341AF9-1DFA-4929-86BF-7C0196DDB60A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16816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341AF9-1DFA-4929-86BF-7C0196DDB60A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8699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341AF9-1DFA-4929-86BF-7C0196DDB60A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683053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341AF9-1DFA-4929-86BF-7C0196DDB60A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8717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341AF9-1DFA-4929-86BF-7C0196DDB60A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51691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341AF9-1DFA-4929-86BF-7C0196DDB60A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00536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341AF9-1DFA-4929-86BF-7C0196DDB60A}" type="slidenum">
              <a:rPr lang="en-US" smtClean="0">
                <a:solidFill>
                  <a:prstClr val="black"/>
                </a:solidFill>
              </a:rPr>
              <a:pPr/>
              <a:t>39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258222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0A34ED-8FA2-4A1E-A503-3FEE8D85ECAC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30337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341AF9-1DFA-4929-86BF-7C0196DDB60A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07447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0A34ED-8FA2-4A1E-A503-3FEE8D85ECAC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66708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FA21DDC-EA38-4C1E-9CF8-9A1EF67C368A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44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47153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341AF9-1DFA-4929-86BF-7C0196DDB60A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06205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341AF9-1DFA-4929-86BF-7C0196DDB60A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42143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C5E153-EF9B-429B-ADB0-B85272FD47FF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261630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341AF9-1DFA-4929-86BF-7C0196DDB60A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61942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0A34ED-8FA2-4A1E-A503-3FEE8D85ECAC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01855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341AF9-1DFA-4929-86BF-7C0196DDB60A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30777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341AF9-1DFA-4929-86BF-7C0196DDB60A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33679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C5E153-EF9B-429B-ADB0-B85272FD47FF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00807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22B8D3-56E1-4458-BD5F-1E4C49290DC5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71453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22B8D3-56E1-4458-BD5F-1E4C49290DC5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48805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22B8D3-56E1-4458-BD5F-1E4C49290DC5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285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341AF9-1DFA-4929-86BF-7C0196DDB60A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35523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341AF9-1DFA-4929-86BF-7C0196DDB60A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12845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341AF9-1DFA-4929-86BF-7C0196DDB60A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64758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341AF9-1DFA-4929-86BF-7C0196DDB60A}" type="slidenum">
              <a:rPr lang="en-US" smtClean="0"/>
              <a:pPr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02394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C5E153-EF9B-429B-ADB0-B85272FD47FF}" type="slidenum">
              <a:rPr lang="en-US" smtClean="0"/>
              <a:pPr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94153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FA21DDC-EA38-4C1E-9CF8-9A1EF67C368A}" type="slidenum">
              <a:rPr lang="en-US" smtClean="0"/>
              <a:pPr>
                <a:defRPr/>
              </a:pPr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18153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341AF9-1DFA-4929-86BF-7C0196DDB60A}" type="slidenum">
              <a:rPr lang="en-US" smtClean="0"/>
              <a:pPr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97764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341AF9-1DFA-4929-86BF-7C0196DDB60A}" type="slidenum">
              <a:rPr lang="en-US" smtClean="0"/>
              <a:pPr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86339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341AF9-1DFA-4929-86BF-7C0196DDB60A}" type="slidenum">
              <a:rPr lang="en-US" smtClean="0"/>
              <a:pPr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11615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341AF9-1DFA-4929-86BF-7C0196DDB60A}" type="slidenum">
              <a:rPr lang="en-US" smtClean="0"/>
              <a:pPr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39954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341AF9-1DFA-4929-86BF-7C0196DDB60A}" type="slidenum">
              <a:rPr lang="en-US" smtClean="0"/>
              <a:pPr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1846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0A34ED-8FA2-4A1E-A503-3FEE8D85ECAC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33570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0A34ED-8FA2-4A1E-A503-3FEE8D85ECAC}" type="slidenum">
              <a:rPr lang="en-US" smtClean="0"/>
              <a:pPr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29700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0A34ED-8FA2-4A1E-A503-3FEE8D85ECAC}" type="slidenum">
              <a:rPr lang="en-US" smtClean="0"/>
              <a:pPr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41972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C5E153-EF9B-429B-ADB0-B85272FD47FF}" type="slidenum">
              <a:rPr lang="en-US" smtClean="0"/>
              <a:pPr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099639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FA21DDC-EA38-4C1E-9CF8-9A1EF67C368A}" type="slidenum">
              <a:rPr lang="en-US" smtClean="0"/>
              <a:pPr>
                <a:defRPr/>
              </a:pPr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48004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341AF9-1DFA-4929-86BF-7C0196DDB60A}" type="slidenum">
              <a:rPr lang="en-US" smtClean="0"/>
              <a:pPr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298193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C5E153-EF9B-429B-ADB0-B85272FD47FF}" type="slidenum">
              <a:rPr lang="en-US" smtClean="0"/>
              <a:pPr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025078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341AF9-1DFA-4929-86BF-7C0196DDB60A}" type="slidenum">
              <a:rPr lang="en-US" smtClean="0"/>
              <a:pPr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445229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B15FBED-85C4-4037-A118-8FAC5D6A149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3246676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341AF9-1DFA-4929-86BF-7C0196DDB60A}" type="slidenum">
              <a:rPr lang="en-US" smtClean="0"/>
              <a:pPr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410629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0A34ED-8FA2-4A1E-A503-3FEE8D85ECAC}" type="slidenum">
              <a:rPr lang="en-US" smtClean="0"/>
              <a:pPr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093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0A34ED-8FA2-4A1E-A503-3FEE8D85ECAC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9743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0A34ED-8FA2-4A1E-A503-3FEE8D85ECAC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7116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341AF9-1DFA-4929-86BF-7C0196DDB60A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7642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6A61D7-0A0C-4C06-8EBE-CCA69BCD9514}" type="datetime1">
              <a:rPr lang="en-US" smtClean="0"/>
              <a:t>15-Feb-21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0B04E-6F37-408A-89FA-64C33C1016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0D710D-4918-4B3A-8CB4-58513B6026B2}" type="datetime1">
              <a:rPr lang="en-US" smtClean="0"/>
              <a:t>15-Feb-21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0B04E-6F37-408A-89FA-64C33C1016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339D0-D82A-4DEF-9F04-3DF74404ABA0}" type="datetime1">
              <a:rPr lang="en-US" smtClean="0"/>
              <a:t>15-Feb-21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0B04E-6F37-408A-89FA-64C33C1016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0CD50-9122-4E2D-BC78-9DB7DDDC9707}" type="datetime1">
              <a:rPr lang="en-US" smtClean="0"/>
              <a:t>15-Feb-21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0B04E-6F37-408A-89FA-64C33C1016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985DD-C0A6-4FC9-AE5C-305D660B6515}" type="datetime1">
              <a:rPr lang="en-US" smtClean="0"/>
              <a:t>15-Feb-21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0B04E-6F37-408A-89FA-64C33C1016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9106D-C8E4-4CCE-8C9F-911F1175471E}" type="datetime1">
              <a:rPr lang="en-US" smtClean="0"/>
              <a:t>15-Feb-21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0B04E-6F37-408A-89FA-64C33C1016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7A60B3-17D7-4273-AE9D-20567B248E07}" type="datetime1">
              <a:rPr lang="en-US" smtClean="0"/>
              <a:t>15-Feb-21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0B04E-6F37-408A-89FA-64C33C1016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04641C-2B0C-4A52-BCAA-DB82E60861CD}" type="datetime1">
              <a:rPr lang="en-US" smtClean="0"/>
              <a:t>15-Feb-21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0B04E-6F37-408A-89FA-64C33C1016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11AA8A-E30A-48CE-995C-9B40091004F4}" type="datetime1">
              <a:rPr lang="en-US" smtClean="0"/>
              <a:t>15-Feb-21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0B04E-6F37-408A-89FA-64C33C1016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7880C-3FFD-4D6D-8CAB-972E5517BD29}" type="datetime1">
              <a:rPr lang="en-US" smtClean="0"/>
              <a:t>15-Feb-21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0B04E-6F37-408A-89FA-64C33C1016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03E0CC-F122-45E0-A61C-89E2809FC86E}" type="datetime1">
              <a:rPr lang="en-US" smtClean="0"/>
              <a:t>15-Feb-21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0B04E-6F37-408A-89FA-64C33C10167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D6DC2C-E0CE-4557-934F-17CED32A3BD0}" type="datetime1">
              <a:rPr lang="en-US" smtClean="0"/>
              <a:t>15-Feb-21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40B04E-6F37-408A-89FA-64C33C101676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000" kern="1200">
          <a:solidFill>
            <a:schemeClr val="tx1"/>
          </a:solidFill>
          <a:latin typeface="Tw Cen MT Condensed Extra Bold" panose="020B0803020202020204" pitchFamily="34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6.jpg"/><Relationship Id="rId4" Type="http://schemas.openxmlformats.org/officeDocument/2006/relationships/image" Target="../media/image6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sv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Relationship Id="rId9" Type="http://schemas.openxmlformats.org/officeDocument/2006/relationships/image" Target="../media/image24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7.png"/><Relationship Id="rId4" Type="http://schemas.openxmlformats.org/officeDocument/2006/relationships/image" Target="../media/image26.jpe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9.sv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jp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1.jpg"/><Relationship Id="rId5" Type="http://schemas.openxmlformats.org/officeDocument/2006/relationships/image" Target="../media/image40.jpg"/><Relationship Id="rId4" Type="http://schemas.openxmlformats.org/officeDocument/2006/relationships/image" Target="../media/image39.jp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jpg"/><Relationship Id="rId5" Type="http://schemas.openxmlformats.org/officeDocument/2006/relationships/image" Target="../media/image15.jpg"/><Relationship Id="rId4" Type="http://schemas.openxmlformats.org/officeDocument/2006/relationships/image" Target="../media/image43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7.jpeg"/><Relationship Id="rId4" Type="http://schemas.openxmlformats.org/officeDocument/2006/relationships/image" Target="../media/image46.jpe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jp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sv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3.svg"/><Relationship Id="rId5" Type="http://schemas.openxmlformats.org/officeDocument/2006/relationships/image" Target="../media/image52.png"/><Relationship Id="rId10" Type="http://schemas.openxmlformats.org/officeDocument/2006/relationships/image" Target="../media/image57.svg"/><Relationship Id="rId4" Type="http://schemas.openxmlformats.org/officeDocument/2006/relationships/image" Target="../media/image51.svg"/><Relationship Id="rId9" Type="http://schemas.openxmlformats.org/officeDocument/2006/relationships/image" Target="../media/image56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9.svg"/><Relationship Id="rId7" Type="http://schemas.openxmlformats.org/officeDocument/2006/relationships/image" Target="../media/image63.sv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2.png"/><Relationship Id="rId5" Type="http://schemas.openxmlformats.org/officeDocument/2006/relationships/image" Target="../media/image61.svg"/><Relationship Id="rId4" Type="http://schemas.openxmlformats.org/officeDocument/2006/relationships/image" Target="../media/image60.png"/><Relationship Id="rId9" Type="http://schemas.openxmlformats.org/officeDocument/2006/relationships/image" Target="../media/image65.sv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jp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6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g"/><Relationship Id="rId7" Type="http://schemas.openxmlformats.org/officeDocument/2006/relationships/image" Target="../media/image41.jp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0.jpg"/><Relationship Id="rId5" Type="http://schemas.openxmlformats.org/officeDocument/2006/relationships/image" Target="../media/image39.jpg"/><Relationship Id="rId4" Type="http://schemas.openxmlformats.org/officeDocument/2006/relationships/image" Target="../media/image38.jp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svg"/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12" Type="http://schemas.openxmlformats.org/officeDocument/2006/relationships/image" Target="../media/image84.sv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8.svg"/><Relationship Id="rId11" Type="http://schemas.openxmlformats.org/officeDocument/2006/relationships/image" Target="../media/image83.png"/><Relationship Id="rId5" Type="http://schemas.openxmlformats.org/officeDocument/2006/relationships/image" Target="../media/image77.png"/><Relationship Id="rId10" Type="http://schemas.openxmlformats.org/officeDocument/2006/relationships/image" Target="../media/image82.svg"/><Relationship Id="rId4" Type="http://schemas.openxmlformats.org/officeDocument/2006/relationships/image" Target="../media/image76.svg"/><Relationship Id="rId9" Type="http://schemas.openxmlformats.org/officeDocument/2006/relationships/image" Target="../media/image81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3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jpeg"/><Relationship Id="rId3" Type="http://schemas.openxmlformats.org/officeDocument/2006/relationships/image" Target="../media/image88.jpeg"/><Relationship Id="rId7" Type="http://schemas.openxmlformats.org/officeDocument/2006/relationships/image" Target="../media/image92.jpe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1.jpeg"/><Relationship Id="rId5" Type="http://schemas.openxmlformats.org/officeDocument/2006/relationships/image" Target="../media/image90.jpeg"/><Relationship Id="rId4" Type="http://schemas.openxmlformats.org/officeDocument/2006/relationships/image" Target="../media/image89.jpe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jpe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svg"/><Relationship Id="rId13" Type="http://schemas.openxmlformats.org/officeDocument/2006/relationships/image" Target="../media/image105.png"/><Relationship Id="rId3" Type="http://schemas.openxmlformats.org/officeDocument/2006/relationships/image" Target="../media/image95.png"/><Relationship Id="rId7" Type="http://schemas.openxmlformats.org/officeDocument/2006/relationships/image" Target="../media/image99.png"/><Relationship Id="rId12" Type="http://schemas.openxmlformats.org/officeDocument/2006/relationships/image" Target="../media/image104.sv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8.svg"/><Relationship Id="rId11" Type="http://schemas.openxmlformats.org/officeDocument/2006/relationships/image" Target="../media/image103.png"/><Relationship Id="rId5" Type="http://schemas.openxmlformats.org/officeDocument/2006/relationships/image" Target="../media/image97.png"/><Relationship Id="rId10" Type="http://schemas.openxmlformats.org/officeDocument/2006/relationships/image" Target="../media/image102.svg"/><Relationship Id="rId4" Type="http://schemas.openxmlformats.org/officeDocument/2006/relationships/image" Target="../media/image96.svg"/><Relationship Id="rId9" Type="http://schemas.openxmlformats.org/officeDocument/2006/relationships/image" Target="../media/image101.png"/><Relationship Id="rId14" Type="http://schemas.openxmlformats.org/officeDocument/2006/relationships/image" Target="../media/image106.sv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2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5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5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6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jpe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jpeg"/><Relationship Id="rId3" Type="http://schemas.openxmlformats.org/officeDocument/2006/relationships/image" Target="../media/image88.jpeg"/><Relationship Id="rId7" Type="http://schemas.openxmlformats.org/officeDocument/2006/relationships/image" Target="../media/image92.jpe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1.jpeg"/><Relationship Id="rId5" Type="http://schemas.openxmlformats.org/officeDocument/2006/relationships/image" Target="../media/image90.jpeg"/><Relationship Id="rId4" Type="http://schemas.openxmlformats.org/officeDocument/2006/relationships/image" Target="../media/image89.jpe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BD9F324-CEF8-4969-9AF7-5F4AF65AFE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9EB33E28-FCDB-4522-A8ED-4308E600D8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6900" y="2057400"/>
            <a:ext cx="8458200" cy="2362200"/>
          </a:xfrm>
        </p:spPr>
        <p:txBody>
          <a:bodyPr>
            <a:normAutofit/>
          </a:bodyPr>
          <a:lstStyle/>
          <a:p>
            <a:r>
              <a:rPr lang="en-US" sz="11500">
                <a:solidFill>
                  <a:schemeClr val="bg1"/>
                </a:solidFill>
              </a:rPr>
              <a:t>Lists</a:t>
            </a:r>
            <a:endParaRPr lang="en-US" sz="11500" dirty="0">
              <a:solidFill>
                <a:schemeClr val="bg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42926A7-1ED5-430C-82F6-93CB7A50E42E}"/>
              </a:ext>
            </a:extLst>
          </p:cNvPr>
          <p:cNvSpPr/>
          <p:nvPr/>
        </p:nvSpPr>
        <p:spPr>
          <a:xfrm>
            <a:off x="609600" y="533400"/>
            <a:ext cx="10972800" cy="579120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7642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1A95FBD5-0B02-4F3A-8E0A-B9B059A31926}"/>
              </a:ext>
            </a:extLst>
          </p:cNvPr>
          <p:cNvGrpSpPr/>
          <p:nvPr/>
        </p:nvGrpSpPr>
        <p:grpSpPr>
          <a:xfrm>
            <a:off x="0" y="4571000"/>
            <a:ext cx="6471126" cy="1976802"/>
            <a:chOff x="0" y="4571000"/>
            <a:chExt cx="6471126" cy="1976802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5E40B84-A22D-497B-ADBA-282D89CFE10D}"/>
                </a:ext>
              </a:extLst>
            </p:cNvPr>
            <p:cNvSpPr/>
            <p:nvPr/>
          </p:nvSpPr>
          <p:spPr>
            <a:xfrm>
              <a:off x="0" y="4926159"/>
              <a:ext cx="6471126" cy="20100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34CEB85-026B-4F7E-9776-A90949E73383}"/>
                </a:ext>
              </a:extLst>
            </p:cNvPr>
            <p:cNvSpPr/>
            <p:nvPr/>
          </p:nvSpPr>
          <p:spPr>
            <a:xfrm>
              <a:off x="0" y="4571000"/>
              <a:ext cx="6471126" cy="20100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BF5217EF-F5ED-4C85-BFFD-E05B74C41139}"/>
                </a:ext>
              </a:extLst>
            </p:cNvPr>
            <p:cNvSpPr/>
            <p:nvPr/>
          </p:nvSpPr>
          <p:spPr>
            <a:xfrm>
              <a:off x="0" y="5636477"/>
              <a:ext cx="6471126" cy="20100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3BA6228-ABB3-42D9-9DFE-0A35C8985112}"/>
                </a:ext>
              </a:extLst>
            </p:cNvPr>
            <p:cNvSpPr/>
            <p:nvPr/>
          </p:nvSpPr>
          <p:spPr>
            <a:xfrm>
              <a:off x="0" y="5281318"/>
              <a:ext cx="6471126" cy="20100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7C17567D-F999-4D15-9B8C-D1C8DD22B4CF}"/>
                </a:ext>
              </a:extLst>
            </p:cNvPr>
            <p:cNvSpPr/>
            <p:nvPr/>
          </p:nvSpPr>
          <p:spPr>
            <a:xfrm>
              <a:off x="0" y="6346795"/>
              <a:ext cx="6471126" cy="20100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20E14CB3-F2A8-48C0-9640-2E2E74D62F0F}"/>
                </a:ext>
              </a:extLst>
            </p:cNvPr>
            <p:cNvSpPr/>
            <p:nvPr/>
          </p:nvSpPr>
          <p:spPr>
            <a:xfrm>
              <a:off x="0" y="5991636"/>
              <a:ext cx="6471126" cy="20100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588D547-39B5-4E04-B938-96B102F59144}"/>
              </a:ext>
            </a:extLst>
          </p:cNvPr>
          <p:cNvGrpSpPr/>
          <p:nvPr/>
        </p:nvGrpSpPr>
        <p:grpSpPr>
          <a:xfrm>
            <a:off x="5726748" y="2057400"/>
            <a:ext cx="6471126" cy="1976802"/>
            <a:chOff x="5726748" y="2057400"/>
            <a:chExt cx="6471126" cy="1976802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D5BE0BC-7DE9-4B87-8467-C7BD89443ECF}"/>
                </a:ext>
              </a:extLst>
            </p:cNvPr>
            <p:cNvSpPr/>
            <p:nvPr/>
          </p:nvSpPr>
          <p:spPr>
            <a:xfrm>
              <a:off x="5726748" y="2412559"/>
              <a:ext cx="6471126" cy="201007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8D1E686-7576-4661-9B2F-59ABF6C506A0}"/>
                </a:ext>
              </a:extLst>
            </p:cNvPr>
            <p:cNvSpPr/>
            <p:nvPr/>
          </p:nvSpPr>
          <p:spPr>
            <a:xfrm>
              <a:off x="5726748" y="2057400"/>
              <a:ext cx="6471126" cy="201007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5D8618E-21BE-4041-ACF7-339D3611AB90}"/>
                </a:ext>
              </a:extLst>
            </p:cNvPr>
            <p:cNvSpPr/>
            <p:nvPr/>
          </p:nvSpPr>
          <p:spPr>
            <a:xfrm>
              <a:off x="5726748" y="3122877"/>
              <a:ext cx="6471126" cy="201007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EDF12D9-41A4-4A22-9668-60B15D3C18D4}"/>
                </a:ext>
              </a:extLst>
            </p:cNvPr>
            <p:cNvSpPr/>
            <p:nvPr/>
          </p:nvSpPr>
          <p:spPr>
            <a:xfrm>
              <a:off x="5726748" y="2767718"/>
              <a:ext cx="6471126" cy="201007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3B25EB4-67D2-4CFF-B8D0-69A7A858740E}"/>
                </a:ext>
              </a:extLst>
            </p:cNvPr>
            <p:cNvSpPr/>
            <p:nvPr/>
          </p:nvSpPr>
          <p:spPr>
            <a:xfrm>
              <a:off x="5726748" y="3833195"/>
              <a:ext cx="6471126" cy="201007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DDFF215-2AB9-4242-BCDD-7D676F39F081}"/>
                </a:ext>
              </a:extLst>
            </p:cNvPr>
            <p:cNvSpPr/>
            <p:nvPr/>
          </p:nvSpPr>
          <p:spPr>
            <a:xfrm>
              <a:off x="5726748" y="3478036"/>
              <a:ext cx="6471126" cy="201007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Numbered List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FF8E2C0-B575-4DDC-8681-801ED1FCF3F1}"/>
              </a:ext>
            </a:extLst>
          </p:cNvPr>
          <p:cNvGrpSpPr/>
          <p:nvPr/>
        </p:nvGrpSpPr>
        <p:grpSpPr>
          <a:xfrm>
            <a:off x="1600200" y="2057400"/>
            <a:ext cx="5257800" cy="1971675"/>
            <a:chOff x="1066800" y="1685925"/>
            <a:chExt cx="5257800" cy="1971675"/>
          </a:xfrm>
        </p:grpSpPr>
        <p:sp>
          <p:nvSpPr>
            <p:cNvPr id="3" name="Freeform 2"/>
            <p:cNvSpPr/>
            <p:nvPr/>
          </p:nvSpPr>
          <p:spPr>
            <a:xfrm flipH="1">
              <a:off x="1066800" y="1685925"/>
              <a:ext cx="5257800" cy="1971675"/>
            </a:xfrm>
            <a:custGeom>
              <a:avLst/>
              <a:gdLst>
                <a:gd name="connsiteX0" fmla="*/ 0 w 3505200"/>
                <a:gd name="connsiteY0" fmla="*/ 1600200 h 1600200"/>
                <a:gd name="connsiteX1" fmla="*/ 914402 w 3505200"/>
                <a:gd name="connsiteY1" fmla="*/ 0 h 1600200"/>
                <a:gd name="connsiteX2" fmla="*/ 2590798 w 3505200"/>
                <a:gd name="connsiteY2" fmla="*/ 0 h 1600200"/>
                <a:gd name="connsiteX3" fmla="*/ 3505200 w 3505200"/>
                <a:gd name="connsiteY3" fmla="*/ 1600200 h 1600200"/>
                <a:gd name="connsiteX4" fmla="*/ 0 w 3505200"/>
                <a:gd name="connsiteY4" fmla="*/ 1600200 h 1600200"/>
                <a:gd name="connsiteX0" fmla="*/ 0 w 3505200"/>
                <a:gd name="connsiteY0" fmla="*/ 1600200 h 1600200"/>
                <a:gd name="connsiteX1" fmla="*/ 914402 w 3505200"/>
                <a:gd name="connsiteY1" fmla="*/ 0 h 1600200"/>
                <a:gd name="connsiteX2" fmla="*/ 2590798 w 3505200"/>
                <a:gd name="connsiteY2" fmla="*/ 0 h 1600200"/>
                <a:gd name="connsiteX3" fmla="*/ 3505200 w 3505200"/>
                <a:gd name="connsiteY3" fmla="*/ 1600200 h 1600200"/>
                <a:gd name="connsiteX4" fmla="*/ 2590800 w 3505200"/>
                <a:gd name="connsiteY4" fmla="*/ 1600200 h 1600200"/>
                <a:gd name="connsiteX5" fmla="*/ 0 w 3505200"/>
                <a:gd name="connsiteY5" fmla="*/ 1600200 h 1600200"/>
                <a:gd name="connsiteX0" fmla="*/ 0 w 2590800"/>
                <a:gd name="connsiteY0" fmla="*/ 1600200 h 1600200"/>
                <a:gd name="connsiteX1" fmla="*/ 914402 w 2590800"/>
                <a:gd name="connsiteY1" fmla="*/ 0 h 1600200"/>
                <a:gd name="connsiteX2" fmla="*/ 2590798 w 2590800"/>
                <a:gd name="connsiteY2" fmla="*/ 0 h 1600200"/>
                <a:gd name="connsiteX3" fmla="*/ 2590800 w 2590800"/>
                <a:gd name="connsiteY3" fmla="*/ 1600200 h 1600200"/>
                <a:gd name="connsiteX4" fmla="*/ 0 w 2590800"/>
                <a:gd name="connsiteY4" fmla="*/ 1600200 h 1600200"/>
                <a:gd name="connsiteX0" fmla="*/ 0 w 2590800"/>
                <a:gd name="connsiteY0" fmla="*/ 1600200 h 1600200"/>
                <a:gd name="connsiteX1" fmla="*/ 544288 w 2590800"/>
                <a:gd name="connsiteY1" fmla="*/ 0 h 1600200"/>
                <a:gd name="connsiteX2" fmla="*/ 2590798 w 2590800"/>
                <a:gd name="connsiteY2" fmla="*/ 0 h 1600200"/>
                <a:gd name="connsiteX3" fmla="*/ 2590800 w 2590800"/>
                <a:gd name="connsiteY3" fmla="*/ 1600200 h 1600200"/>
                <a:gd name="connsiteX4" fmla="*/ 0 w 2590800"/>
                <a:gd name="connsiteY4" fmla="*/ 1600200 h 160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90800" h="1600200">
                  <a:moveTo>
                    <a:pt x="0" y="1600200"/>
                  </a:moveTo>
                  <a:lnTo>
                    <a:pt x="544288" y="0"/>
                  </a:lnTo>
                  <a:lnTo>
                    <a:pt x="2590798" y="0"/>
                  </a:lnTo>
                  <a:cubicBezTo>
                    <a:pt x="2590799" y="533400"/>
                    <a:pt x="2590799" y="1066800"/>
                    <a:pt x="2590800" y="1600200"/>
                  </a:cubicBezTo>
                  <a:lnTo>
                    <a:pt x="0" y="160020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3">
                    <a:shade val="51000"/>
                    <a:satMod val="130000"/>
                  </a:schemeClr>
                </a:gs>
                <a:gs pos="80000">
                  <a:schemeClr val="accent3">
                    <a:shade val="93000"/>
                    <a:satMod val="130000"/>
                  </a:schemeClr>
                </a:gs>
                <a:gs pos="100000">
                  <a:schemeClr val="accent3">
                    <a:shade val="94000"/>
                    <a:satMod val="135000"/>
                  </a:schemeClr>
                </a:gs>
              </a:gsLst>
              <a:lin ang="2700000" scaled="1"/>
              <a:tileRect/>
            </a:gradFill>
            <a:ln>
              <a:solidFill>
                <a:schemeClr val="accent3">
                  <a:lumMod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 flipH="1">
              <a:off x="2381250" y="1886932"/>
              <a:ext cx="2952750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You can replace this placeholder text with your own text and more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254580" y="2010042"/>
              <a:ext cx="869149" cy="132343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8000" dirty="0">
                  <a:solidFill>
                    <a:schemeClr val="bg1"/>
                  </a:solidFill>
                  <a:latin typeface="Arial Black" pitchFamily="34" charset="0"/>
                </a:rPr>
                <a:t>1</a:t>
              </a:r>
            </a:p>
          </p:txBody>
        </p:sp>
        <p:cxnSp>
          <p:nvCxnSpPr>
            <p:cNvPr id="11" name="Straight Connector 10"/>
            <p:cNvCxnSpPr>
              <a:cxnSpLocks/>
            </p:cNvCxnSpPr>
            <p:nvPr/>
          </p:nvCxnSpPr>
          <p:spPr>
            <a:xfrm rot="5400000">
              <a:off x="1395412" y="2670784"/>
              <a:ext cx="1783896" cy="195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340F4D90-D5EA-4D1D-8419-0EDDA087E17A}"/>
              </a:ext>
            </a:extLst>
          </p:cNvPr>
          <p:cNvGrpSpPr/>
          <p:nvPr/>
        </p:nvGrpSpPr>
        <p:grpSpPr>
          <a:xfrm>
            <a:off x="5328794" y="4569248"/>
            <a:ext cx="5257800" cy="1971675"/>
            <a:chOff x="6096000" y="4038600"/>
            <a:chExt cx="5257800" cy="1971675"/>
          </a:xfrm>
        </p:grpSpPr>
        <p:sp>
          <p:nvSpPr>
            <p:cNvPr id="4" name="Freeform 3"/>
            <p:cNvSpPr/>
            <p:nvPr/>
          </p:nvSpPr>
          <p:spPr>
            <a:xfrm flipV="1">
              <a:off x="6096000" y="4038600"/>
              <a:ext cx="5257800" cy="1971675"/>
            </a:xfrm>
            <a:custGeom>
              <a:avLst/>
              <a:gdLst>
                <a:gd name="connsiteX0" fmla="*/ 0 w 3505200"/>
                <a:gd name="connsiteY0" fmla="*/ 1600200 h 1600200"/>
                <a:gd name="connsiteX1" fmla="*/ 914402 w 3505200"/>
                <a:gd name="connsiteY1" fmla="*/ 0 h 1600200"/>
                <a:gd name="connsiteX2" fmla="*/ 2590798 w 3505200"/>
                <a:gd name="connsiteY2" fmla="*/ 0 h 1600200"/>
                <a:gd name="connsiteX3" fmla="*/ 3505200 w 3505200"/>
                <a:gd name="connsiteY3" fmla="*/ 1600200 h 1600200"/>
                <a:gd name="connsiteX4" fmla="*/ 0 w 3505200"/>
                <a:gd name="connsiteY4" fmla="*/ 1600200 h 1600200"/>
                <a:gd name="connsiteX0" fmla="*/ 0 w 3505200"/>
                <a:gd name="connsiteY0" fmla="*/ 1600200 h 1600200"/>
                <a:gd name="connsiteX1" fmla="*/ 914402 w 3505200"/>
                <a:gd name="connsiteY1" fmla="*/ 0 h 1600200"/>
                <a:gd name="connsiteX2" fmla="*/ 2590798 w 3505200"/>
                <a:gd name="connsiteY2" fmla="*/ 0 h 1600200"/>
                <a:gd name="connsiteX3" fmla="*/ 3505200 w 3505200"/>
                <a:gd name="connsiteY3" fmla="*/ 1600200 h 1600200"/>
                <a:gd name="connsiteX4" fmla="*/ 2590800 w 3505200"/>
                <a:gd name="connsiteY4" fmla="*/ 1600200 h 1600200"/>
                <a:gd name="connsiteX5" fmla="*/ 0 w 3505200"/>
                <a:gd name="connsiteY5" fmla="*/ 1600200 h 1600200"/>
                <a:gd name="connsiteX0" fmla="*/ 0 w 2590800"/>
                <a:gd name="connsiteY0" fmla="*/ 1600200 h 1600200"/>
                <a:gd name="connsiteX1" fmla="*/ 914402 w 2590800"/>
                <a:gd name="connsiteY1" fmla="*/ 0 h 1600200"/>
                <a:gd name="connsiteX2" fmla="*/ 2590798 w 2590800"/>
                <a:gd name="connsiteY2" fmla="*/ 0 h 1600200"/>
                <a:gd name="connsiteX3" fmla="*/ 2590800 w 2590800"/>
                <a:gd name="connsiteY3" fmla="*/ 1600200 h 1600200"/>
                <a:gd name="connsiteX4" fmla="*/ 0 w 2590800"/>
                <a:gd name="connsiteY4" fmla="*/ 1600200 h 1600200"/>
                <a:gd name="connsiteX0" fmla="*/ 0 w 2590800"/>
                <a:gd name="connsiteY0" fmla="*/ 1600200 h 1600200"/>
                <a:gd name="connsiteX1" fmla="*/ 544288 w 2590800"/>
                <a:gd name="connsiteY1" fmla="*/ 0 h 1600200"/>
                <a:gd name="connsiteX2" fmla="*/ 2590798 w 2590800"/>
                <a:gd name="connsiteY2" fmla="*/ 0 h 1600200"/>
                <a:gd name="connsiteX3" fmla="*/ 2590800 w 2590800"/>
                <a:gd name="connsiteY3" fmla="*/ 1600200 h 1600200"/>
                <a:gd name="connsiteX4" fmla="*/ 0 w 2590800"/>
                <a:gd name="connsiteY4" fmla="*/ 1600200 h 160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90800" h="1600200">
                  <a:moveTo>
                    <a:pt x="0" y="1600200"/>
                  </a:moveTo>
                  <a:lnTo>
                    <a:pt x="544288" y="0"/>
                  </a:lnTo>
                  <a:lnTo>
                    <a:pt x="2590798" y="0"/>
                  </a:lnTo>
                  <a:cubicBezTo>
                    <a:pt x="2590799" y="533400"/>
                    <a:pt x="2590799" y="1066800"/>
                    <a:pt x="2590800" y="1600200"/>
                  </a:cubicBezTo>
                  <a:lnTo>
                    <a:pt x="0" y="160020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1">
                    <a:lumMod val="65000"/>
                    <a:lumOff val="35000"/>
                    <a:shade val="30000"/>
                    <a:satMod val="115000"/>
                  </a:schemeClr>
                </a:gs>
                <a:gs pos="50000">
                  <a:schemeClr val="tx1">
                    <a:lumMod val="65000"/>
                    <a:lumOff val="35000"/>
                    <a:shade val="67500"/>
                    <a:satMod val="115000"/>
                  </a:schemeClr>
                </a:gs>
                <a:gs pos="100000">
                  <a:schemeClr val="tx1">
                    <a:lumMod val="65000"/>
                    <a:lumOff val="35000"/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ln w="12700">
              <a:solidFill>
                <a:schemeClr val="tx1">
                  <a:lumMod val="65000"/>
                  <a:lumOff val="3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170632" y="4239607"/>
              <a:ext cx="2589005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 dirty="0">
                  <a:solidFill>
                    <a:schemeClr val="bg1"/>
                  </a:solidFill>
                </a:rPr>
                <a:t> You can replace this placeholder text with your own text and more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0133241" y="4362717"/>
              <a:ext cx="869149" cy="132343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8000" dirty="0">
                  <a:solidFill>
                    <a:schemeClr val="bg1"/>
                  </a:solidFill>
                  <a:latin typeface="Arial Black" pitchFamily="34" charset="0"/>
                </a:rPr>
                <a:t>2</a:t>
              </a:r>
            </a:p>
          </p:txBody>
        </p:sp>
        <p:cxnSp>
          <p:nvCxnSpPr>
            <p:cNvPr id="13" name="Straight Connector 12"/>
            <p:cNvCxnSpPr>
              <a:cxnSpLocks/>
            </p:cNvCxnSpPr>
            <p:nvPr/>
          </p:nvCxnSpPr>
          <p:spPr>
            <a:xfrm rot="5400000">
              <a:off x="9054491" y="5023459"/>
              <a:ext cx="1783896" cy="195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xit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4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7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Numbered List</a:t>
            </a:r>
          </a:p>
        </p:txBody>
      </p:sp>
      <p:pic>
        <p:nvPicPr>
          <p:cNvPr id="3" name="Picture 4"/>
          <p:cNvPicPr>
            <a:picLocks noChangeAspect="1" noChangeArrowheads="1"/>
          </p:cNvPicPr>
          <p:nvPr/>
        </p:nvPicPr>
        <p:blipFill>
          <a:blip r:embed="rId3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contrast="-10000"/>
          </a:blip>
          <a:srcRect/>
          <a:stretch>
            <a:fillRect/>
          </a:stretch>
        </p:blipFill>
        <p:spPr bwMode="auto">
          <a:xfrm>
            <a:off x="4724400" y="3257090"/>
            <a:ext cx="2290322" cy="3586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6477001" y="2895601"/>
            <a:ext cx="3735387" cy="1338263"/>
          </a:xfrm>
          <a:prstGeom prst="rect">
            <a:avLst/>
          </a:prstGeom>
        </p:spPr>
        <p:txBody>
          <a:bodyPr/>
          <a:lstStyle/>
          <a:p>
            <a:pPr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/>
            </a:pPr>
            <a:r>
              <a:rPr lang="en-US" sz="2400" kern="0" dirty="0">
                <a:latin typeface="Calibri" pitchFamily="34" charset="0"/>
              </a:rPr>
              <a:t>Your text here and more text here. Your text here and more text here. </a:t>
            </a:r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1752601" y="2057400"/>
            <a:ext cx="3095625" cy="14219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defRPr/>
            </a:pPr>
            <a:r>
              <a:rPr lang="en-US" sz="2400" kern="0" dirty="0">
                <a:latin typeface="Calibri" pitchFamily="34" charset="0"/>
              </a:rPr>
              <a:t>Your text here and more text here. Your text here and more text here. 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DF636EF4-C384-475C-9BC1-5B14CBD941E3}"/>
              </a:ext>
            </a:extLst>
          </p:cNvPr>
          <p:cNvGrpSpPr/>
          <p:nvPr/>
        </p:nvGrpSpPr>
        <p:grpSpPr>
          <a:xfrm>
            <a:off x="1600200" y="1676400"/>
            <a:ext cx="3858394" cy="4698937"/>
            <a:chOff x="1600200" y="1676400"/>
            <a:chExt cx="3858394" cy="4698937"/>
          </a:xfrm>
        </p:grpSpPr>
        <p:sp>
          <p:nvSpPr>
            <p:cNvPr id="3" name="Rectangle 2"/>
            <p:cNvSpPr/>
            <p:nvPr/>
          </p:nvSpPr>
          <p:spPr>
            <a:xfrm>
              <a:off x="1600200" y="1676400"/>
              <a:ext cx="3858394" cy="4698937"/>
            </a:xfrm>
            <a:custGeom>
              <a:avLst/>
              <a:gdLst/>
              <a:ahLst/>
              <a:cxnLst/>
              <a:rect l="l" t="t" r="r" b="b"/>
              <a:pathLst>
                <a:path w="3629025" h="4419600">
                  <a:moveTo>
                    <a:pt x="9525" y="0"/>
                  </a:moveTo>
                  <a:lnTo>
                    <a:pt x="3629025" y="0"/>
                  </a:lnTo>
                  <a:lnTo>
                    <a:pt x="3629025" y="4419600"/>
                  </a:lnTo>
                  <a:lnTo>
                    <a:pt x="0" y="4419600"/>
                  </a:lnTo>
                  <a:lnTo>
                    <a:pt x="0" y="4370052"/>
                  </a:lnTo>
                  <a:cubicBezTo>
                    <a:pt x="3055" y="4371840"/>
                    <a:pt x="6274" y="4371975"/>
                    <a:pt x="9525" y="4371975"/>
                  </a:cubicBezTo>
                  <a:cubicBezTo>
                    <a:pt x="72651" y="4371975"/>
                    <a:pt x="123825" y="4320801"/>
                    <a:pt x="123825" y="4257675"/>
                  </a:cubicBezTo>
                  <a:cubicBezTo>
                    <a:pt x="123825" y="4194549"/>
                    <a:pt x="72651" y="4143375"/>
                    <a:pt x="9525" y="4143375"/>
                  </a:cubicBezTo>
                  <a:lnTo>
                    <a:pt x="0" y="4145298"/>
                  </a:lnTo>
                  <a:lnTo>
                    <a:pt x="0" y="4093827"/>
                  </a:lnTo>
                  <a:cubicBezTo>
                    <a:pt x="3055" y="4095615"/>
                    <a:pt x="6274" y="4095750"/>
                    <a:pt x="9525" y="4095750"/>
                  </a:cubicBezTo>
                  <a:cubicBezTo>
                    <a:pt x="72651" y="4095750"/>
                    <a:pt x="123825" y="4044576"/>
                    <a:pt x="123825" y="3981450"/>
                  </a:cubicBezTo>
                  <a:cubicBezTo>
                    <a:pt x="123825" y="3918324"/>
                    <a:pt x="72651" y="3867150"/>
                    <a:pt x="9525" y="3867150"/>
                  </a:cubicBezTo>
                  <a:lnTo>
                    <a:pt x="0" y="3869073"/>
                  </a:lnTo>
                  <a:lnTo>
                    <a:pt x="0" y="3808077"/>
                  </a:lnTo>
                  <a:cubicBezTo>
                    <a:pt x="3055" y="3809865"/>
                    <a:pt x="6274" y="3810000"/>
                    <a:pt x="9525" y="3810000"/>
                  </a:cubicBezTo>
                  <a:cubicBezTo>
                    <a:pt x="72651" y="3810000"/>
                    <a:pt x="123825" y="3758826"/>
                    <a:pt x="123825" y="3695700"/>
                  </a:cubicBezTo>
                  <a:cubicBezTo>
                    <a:pt x="123825" y="3632574"/>
                    <a:pt x="72651" y="3581400"/>
                    <a:pt x="9525" y="3581400"/>
                  </a:cubicBezTo>
                  <a:lnTo>
                    <a:pt x="0" y="3583323"/>
                  </a:lnTo>
                  <a:lnTo>
                    <a:pt x="0" y="3531852"/>
                  </a:lnTo>
                  <a:cubicBezTo>
                    <a:pt x="3055" y="3533640"/>
                    <a:pt x="6274" y="3533775"/>
                    <a:pt x="9525" y="3533775"/>
                  </a:cubicBezTo>
                  <a:cubicBezTo>
                    <a:pt x="72651" y="3533775"/>
                    <a:pt x="123825" y="3482601"/>
                    <a:pt x="123825" y="3419475"/>
                  </a:cubicBezTo>
                  <a:cubicBezTo>
                    <a:pt x="123825" y="3356349"/>
                    <a:pt x="72651" y="3305175"/>
                    <a:pt x="9525" y="3305175"/>
                  </a:cubicBezTo>
                  <a:lnTo>
                    <a:pt x="0" y="3307098"/>
                  </a:lnTo>
                  <a:lnTo>
                    <a:pt x="0" y="3274677"/>
                  </a:lnTo>
                  <a:cubicBezTo>
                    <a:pt x="3055" y="3276465"/>
                    <a:pt x="6274" y="3276600"/>
                    <a:pt x="9525" y="3276600"/>
                  </a:cubicBezTo>
                  <a:cubicBezTo>
                    <a:pt x="72651" y="3276600"/>
                    <a:pt x="123825" y="3225426"/>
                    <a:pt x="123825" y="3162300"/>
                  </a:cubicBezTo>
                  <a:cubicBezTo>
                    <a:pt x="123825" y="3099174"/>
                    <a:pt x="72651" y="3048000"/>
                    <a:pt x="9525" y="3048000"/>
                  </a:cubicBezTo>
                  <a:lnTo>
                    <a:pt x="0" y="3049923"/>
                  </a:lnTo>
                  <a:lnTo>
                    <a:pt x="0" y="2998452"/>
                  </a:lnTo>
                  <a:cubicBezTo>
                    <a:pt x="3055" y="3000240"/>
                    <a:pt x="6274" y="3000375"/>
                    <a:pt x="9525" y="3000375"/>
                  </a:cubicBezTo>
                  <a:cubicBezTo>
                    <a:pt x="72651" y="3000375"/>
                    <a:pt x="123825" y="2949201"/>
                    <a:pt x="123825" y="2886075"/>
                  </a:cubicBezTo>
                  <a:cubicBezTo>
                    <a:pt x="123825" y="2822949"/>
                    <a:pt x="72651" y="2771775"/>
                    <a:pt x="9525" y="2771775"/>
                  </a:cubicBezTo>
                  <a:lnTo>
                    <a:pt x="0" y="2773698"/>
                  </a:lnTo>
                  <a:lnTo>
                    <a:pt x="0" y="2712702"/>
                  </a:lnTo>
                  <a:cubicBezTo>
                    <a:pt x="3055" y="2714490"/>
                    <a:pt x="6274" y="2714625"/>
                    <a:pt x="9525" y="2714625"/>
                  </a:cubicBezTo>
                  <a:cubicBezTo>
                    <a:pt x="72651" y="2714625"/>
                    <a:pt x="123825" y="2663451"/>
                    <a:pt x="123825" y="2600325"/>
                  </a:cubicBezTo>
                  <a:cubicBezTo>
                    <a:pt x="123825" y="2537199"/>
                    <a:pt x="72651" y="2486025"/>
                    <a:pt x="9525" y="2486025"/>
                  </a:cubicBezTo>
                  <a:lnTo>
                    <a:pt x="0" y="2487948"/>
                  </a:lnTo>
                  <a:lnTo>
                    <a:pt x="0" y="2436477"/>
                  </a:lnTo>
                  <a:cubicBezTo>
                    <a:pt x="3055" y="2438265"/>
                    <a:pt x="6274" y="2438400"/>
                    <a:pt x="9525" y="2438400"/>
                  </a:cubicBezTo>
                  <a:cubicBezTo>
                    <a:pt x="72651" y="2438400"/>
                    <a:pt x="123825" y="2387226"/>
                    <a:pt x="123825" y="2324100"/>
                  </a:cubicBezTo>
                  <a:cubicBezTo>
                    <a:pt x="123825" y="2260974"/>
                    <a:pt x="72651" y="2209800"/>
                    <a:pt x="9525" y="2209800"/>
                  </a:cubicBezTo>
                  <a:lnTo>
                    <a:pt x="0" y="2211723"/>
                  </a:lnTo>
                  <a:lnTo>
                    <a:pt x="0" y="2160252"/>
                  </a:lnTo>
                  <a:cubicBezTo>
                    <a:pt x="3055" y="2162039"/>
                    <a:pt x="6274" y="2162175"/>
                    <a:pt x="9525" y="2162175"/>
                  </a:cubicBezTo>
                  <a:cubicBezTo>
                    <a:pt x="72651" y="2162175"/>
                    <a:pt x="123825" y="2111001"/>
                    <a:pt x="123825" y="2047875"/>
                  </a:cubicBezTo>
                  <a:cubicBezTo>
                    <a:pt x="123825" y="1984749"/>
                    <a:pt x="72651" y="1933575"/>
                    <a:pt x="9525" y="1933575"/>
                  </a:cubicBezTo>
                  <a:lnTo>
                    <a:pt x="0" y="1935498"/>
                  </a:lnTo>
                  <a:lnTo>
                    <a:pt x="0" y="1884027"/>
                  </a:lnTo>
                  <a:cubicBezTo>
                    <a:pt x="3055" y="1885814"/>
                    <a:pt x="6274" y="1885950"/>
                    <a:pt x="9525" y="1885950"/>
                  </a:cubicBezTo>
                  <a:cubicBezTo>
                    <a:pt x="72651" y="1885950"/>
                    <a:pt x="123825" y="1834776"/>
                    <a:pt x="123825" y="1771650"/>
                  </a:cubicBezTo>
                  <a:cubicBezTo>
                    <a:pt x="123825" y="1708524"/>
                    <a:pt x="72651" y="1657350"/>
                    <a:pt x="9525" y="1657350"/>
                  </a:cubicBezTo>
                  <a:lnTo>
                    <a:pt x="0" y="1659273"/>
                  </a:lnTo>
                  <a:lnTo>
                    <a:pt x="0" y="1598277"/>
                  </a:lnTo>
                  <a:cubicBezTo>
                    <a:pt x="3055" y="1600064"/>
                    <a:pt x="6274" y="1600200"/>
                    <a:pt x="9525" y="1600200"/>
                  </a:cubicBezTo>
                  <a:cubicBezTo>
                    <a:pt x="72651" y="1600200"/>
                    <a:pt x="123825" y="1549026"/>
                    <a:pt x="123825" y="1485900"/>
                  </a:cubicBezTo>
                  <a:cubicBezTo>
                    <a:pt x="123825" y="1422774"/>
                    <a:pt x="72651" y="1371600"/>
                    <a:pt x="9525" y="1371600"/>
                  </a:cubicBezTo>
                  <a:lnTo>
                    <a:pt x="0" y="1373523"/>
                  </a:lnTo>
                  <a:lnTo>
                    <a:pt x="0" y="1322052"/>
                  </a:lnTo>
                  <a:cubicBezTo>
                    <a:pt x="3055" y="1323839"/>
                    <a:pt x="6274" y="1323975"/>
                    <a:pt x="9525" y="1323975"/>
                  </a:cubicBezTo>
                  <a:cubicBezTo>
                    <a:pt x="72651" y="1323975"/>
                    <a:pt x="123825" y="1272801"/>
                    <a:pt x="123825" y="1209675"/>
                  </a:cubicBezTo>
                  <a:cubicBezTo>
                    <a:pt x="123825" y="1146549"/>
                    <a:pt x="72651" y="1095375"/>
                    <a:pt x="9525" y="1095375"/>
                  </a:cubicBezTo>
                  <a:lnTo>
                    <a:pt x="0" y="1097298"/>
                  </a:lnTo>
                  <a:lnTo>
                    <a:pt x="0" y="1064877"/>
                  </a:lnTo>
                  <a:cubicBezTo>
                    <a:pt x="3055" y="1066664"/>
                    <a:pt x="6274" y="1066800"/>
                    <a:pt x="9525" y="1066800"/>
                  </a:cubicBezTo>
                  <a:cubicBezTo>
                    <a:pt x="72651" y="1066800"/>
                    <a:pt x="123825" y="1015626"/>
                    <a:pt x="123825" y="952500"/>
                  </a:cubicBezTo>
                  <a:cubicBezTo>
                    <a:pt x="123825" y="889374"/>
                    <a:pt x="72651" y="838200"/>
                    <a:pt x="9525" y="838200"/>
                  </a:cubicBezTo>
                  <a:lnTo>
                    <a:pt x="0" y="840123"/>
                  </a:lnTo>
                  <a:lnTo>
                    <a:pt x="0" y="788652"/>
                  </a:lnTo>
                  <a:cubicBezTo>
                    <a:pt x="3055" y="790439"/>
                    <a:pt x="6274" y="790575"/>
                    <a:pt x="9525" y="790575"/>
                  </a:cubicBezTo>
                  <a:cubicBezTo>
                    <a:pt x="72651" y="790575"/>
                    <a:pt x="123825" y="739401"/>
                    <a:pt x="123825" y="676275"/>
                  </a:cubicBezTo>
                  <a:cubicBezTo>
                    <a:pt x="123825" y="613149"/>
                    <a:pt x="72651" y="561975"/>
                    <a:pt x="9525" y="561975"/>
                  </a:cubicBezTo>
                  <a:lnTo>
                    <a:pt x="0" y="563898"/>
                  </a:lnTo>
                  <a:lnTo>
                    <a:pt x="0" y="502902"/>
                  </a:lnTo>
                  <a:cubicBezTo>
                    <a:pt x="3055" y="504689"/>
                    <a:pt x="6274" y="504825"/>
                    <a:pt x="9525" y="504825"/>
                  </a:cubicBezTo>
                  <a:cubicBezTo>
                    <a:pt x="72651" y="504825"/>
                    <a:pt x="123825" y="453651"/>
                    <a:pt x="123825" y="390525"/>
                  </a:cubicBezTo>
                  <a:cubicBezTo>
                    <a:pt x="123825" y="327399"/>
                    <a:pt x="72651" y="276225"/>
                    <a:pt x="9525" y="276225"/>
                  </a:cubicBezTo>
                  <a:lnTo>
                    <a:pt x="0" y="278148"/>
                  </a:lnTo>
                  <a:lnTo>
                    <a:pt x="0" y="226677"/>
                  </a:lnTo>
                  <a:cubicBezTo>
                    <a:pt x="3055" y="228464"/>
                    <a:pt x="6274" y="228600"/>
                    <a:pt x="9525" y="228600"/>
                  </a:cubicBezTo>
                  <a:cubicBezTo>
                    <a:pt x="72651" y="228600"/>
                    <a:pt x="123825" y="177426"/>
                    <a:pt x="123825" y="114300"/>
                  </a:cubicBezTo>
                  <a:cubicBezTo>
                    <a:pt x="123825" y="51174"/>
                    <a:pt x="72651" y="0"/>
                    <a:pt x="9525" y="0"/>
                  </a:cubicBezTo>
                  <a:close/>
                  <a:moveTo>
                    <a:pt x="0" y="0"/>
                  </a:moveTo>
                  <a:lnTo>
                    <a:pt x="9525" y="0"/>
                  </a:lnTo>
                  <a:lnTo>
                    <a:pt x="0" y="1923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8900000" scaled="1"/>
              <a:tileRect/>
            </a:gradFill>
            <a:ln w="12700">
              <a:solidFill>
                <a:schemeClr val="bg1">
                  <a:lumMod val="65000"/>
                </a:schemeClr>
              </a:solidFill>
            </a:ln>
            <a:effectLst>
              <a:outerShdw blurRad="76200" dist="38100" dir="5400000" sx="101000" sy="101000" algn="t" rotWithShape="0">
                <a:prstClr val="black">
                  <a:alpha val="5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9" name="Straight Connector 38"/>
            <p:cNvCxnSpPr/>
            <p:nvPr/>
          </p:nvCxnSpPr>
          <p:spPr>
            <a:xfrm>
              <a:off x="2005280" y="2699229"/>
              <a:ext cx="3159630" cy="0"/>
            </a:xfrm>
            <a:prstGeom prst="line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2005280" y="3166519"/>
              <a:ext cx="3159630" cy="0"/>
            </a:xfrm>
            <a:prstGeom prst="line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2005280" y="3633809"/>
              <a:ext cx="3159630" cy="0"/>
            </a:xfrm>
            <a:prstGeom prst="line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2005280" y="4101099"/>
              <a:ext cx="3159630" cy="0"/>
            </a:xfrm>
            <a:prstGeom prst="line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>
              <a:off x="2005280" y="4568389"/>
              <a:ext cx="3159630" cy="0"/>
            </a:xfrm>
            <a:prstGeom prst="line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>
              <a:off x="2005280" y="5035679"/>
              <a:ext cx="3159630" cy="0"/>
            </a:xfrm>
            <a:prstGeom prst="line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>
              <a:off x="2005280" y="5502968"/>
              <a:ext cx="3159630" cy="0"/>
            </a:xfrm>
            <a:prstGeom prst="line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>
              <a:off x="2005280" y="5970256"/>
              <a:ext cx="3159630" cy="0"/>
            </a:xfrm>
            <a:prstGeom prst="line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Creative lists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924264" y="1889067"/>
            <a:ext cx="33216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Tw Cen MT Condensed Extra Bold" panose="020B0803020202020204" pitchFamily="34" charset="0"/>
              </a:rPr>
              <a:t>Your note title here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2086297" y="2699229"/>
            <a:ext cx="1752791" cy="4253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Your text here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2086297" y="3185326"/>
            <a:ext cx="1752791" cy="4253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Your text here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2086297" y="3671423"/>
            <a:ext cx="1752791" cy="4253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Your text here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2C8E716-F634-45C6-BAD2-A6292B018EB5}"/>
              </a:ext>
            </a:extLst>
          </p:cNvPr>
          <p:cNvGrpSpPr/>
          <p:nvPr/>
        </p:nvGrpSpPr>
        <p:grpSpPr>
          <a:xfrm>
            <a:off x="6400031" y="1680602"/>
            <a:ext cx="3858394" cy="4628259"/>
            <a:chOff x="6400031" y="1680602"/>
            <a:chExt cx="3858394" cy="4628259"/>
          </a:xfrm>
        </p:grpSpPr>
        <p:sp>
          <p:nvSpPr>
            <p:cNvPr id="21" name="Rectangle 2"/>
            <p:cNvSpPr/>
            <p:nvPr/>
          </p:nvSpPr>
          <p:spPr>
            <a:xfrm>
              <a:off x="6400031" y="1680602"/>
              <a:ext cx="3858394" cy="4628259"/>
            </a:xfrm>
            <a:custGeom>
              <a:avLst/>
              <a:gdLst/>
              <a:ahLst/>
              <a:cxnLst/>
              <a:rect l="l" t="t" r="r" b="b"/>
              <a:pathLst>
                <a:path w="3629025" h="4353124">
                  <a:moveTo>
                    <a:pt x="9525" y="0"/>
                  </a:moveTo>
                  <a:lnTo>
                    <a:pt x="3629025" y="0"/>
                  </a:lnTo>
                  <a:lnTo>
                    <a:pt x="3629025" y="4333875"/>
                  </a:lnTo>
                  <a:cubicBezTo>
                    <a:pt x="3628991" y="4333893"/>
                    <a:pt x="3591946" y="4352925"/>
                    <a:pt x="3571875" y="4352925"/>
                  </a:cubicBezTo>
                  <a:cubicBezTo>
                    <a:pt x="3560427" y="4352925"/>
                    <a:pt x="3552825" y="4340225"/>
                    <a:pt x="3543300" y="4333875"/>
                  </a:cubicBezTo>
                  <a:cubicBezTo>
                    <a:pt x="3482975" y="4330700"/>
                    <a:pt x="3422180" y="4332512"/>
                    <a:pt x="3362325" y="4324350"/>
                  </a:cubicBezTo>
                  <a:cubicBezTo>
                    <a:pt x="3350982" y="4322803"/>
                    <a:pt x="3343989" y="4310420"/>
                    <a:pt x="3333750" y="4305300"/>
                  </a:cubicBezTo>
                  <a:cubicBezTo>
                    <a:pt x="3324770" y="4300810"/>
                    <a:pt x="3312275" y="4302875"/>
                    <a:pt x="3305175" y="4295775"/>
                  </a:cubicBezTo>
                  <a:cubicBezTo>
                    <a:pt x="3298075" y="4288675"/>
                    <a:pt x="3298825" y="4276725"/>
                    <a:pt x="3295650" y="4267200"/>
                  </a:cubicBezTo>
                  <a:cubicBezTo>
                    <a:pt x="3279775" y="4264025"/>
                    <a:pt x="3262081" y="4265707"/>
                    <a:pt x="3248025" y="4257675"/>
                  </a:cubicBezTo>
                  <a:cubicBezTo>
                    <a:pt x="3238086" y="4251995"/>
                    <a:pt x="3237070" y="4237195"/>
                    <a:pt x="3228975" y="4229100"/>
                  </a:cubicBezTo>
                  <a:cubicBezTo>
                    <a:pt x="3217750" y="4217875"/>
                    <a:pt x="3203575" y="4210050"/>
                    <a:pt x="3190875" y="4200525"/>
                  </a:cubicBezTo>
                  <a:cubicBezTo>
                    <a:pt x="3190875" y="4200525"/>
                    <a:pt x="3152075" y="4211420"/>
                    <a:pt x="3133725" y="4219575"/>
                  </a:cubicBezTo>
                  <a:cubicBezTo>
                    <a:pt x="3123264" y="4224224"/>
                    <a:pt x="3114675" y="4232275"/>
                    <a:pt x="3105150" y="4238625"/>
                  </a:cubicBezTo>
                  <a:cubicBezTo>
                    <a:pt x="3037206" y="4215977"/>
                    <a:pt x="3119349" y="4248091"/>
                    <a:pt x="3048000" y="4200525"/>
                  </a:cubicBezTo>
                  <a:cubicBezTo>
                    <a:pt x="3039646" y="4194956"/>
                    <a:pt x="3028950" y="4194175"/>
                    <a:pt x="3019425" y="4191000"/>
                  </a:cubicBezTo>
                  <a:lnTo>
                    <a:pt x="2981325" y="4210050"/>
                  </a:lnTo>
                  <a:cubicBezTo>
                    <a:pt x="2964624" y="4218401"/>
                    <a:pt x="2899850" y="4257675"/>
                    <a:pt x="2867025" y="4257675"/>
                  </a:cubicBezTo>
                  <a:cubicBezTo>
                    <a:pt x="2850836" y="4257675"/>
                    <a:pt x="2835275" y="4251325"/>
                    <a:pt x="2819400" y="4248150"/>
                  </a:cubicBezTo>
                  <a:cubicBezTo>
                    <a:pt x="2806700" y="4251325"/>
                    <a:pt x="2794079" y="4254835"/>
                    <a:pt x="2781300" y="4257675"/>
                  </a:cubicBezTo>
                  <a:cubicBezTo>
                    <a:pt x="2765496" y="4261187"/>
                    <a:pt x="2749381" y="4263273"/>
                    <a:pt x="2733675" y="4267200"/>
                  </a:cubicBezTo>
                  <a:cubicBezTo>
                    <a:pt x="2723935" y="4269635"/>
                    <a:pt x="2714754" y="4273967"/>
                    <a:pt x="2705100" y="4276725"/>
                  </a:cubicBezTo>
                  <a:cubicBezTo>
                    <a:pt x="2673713" y="4285693"/>
                    <a:pt x="2652111" y="4289228"/>
                    <a:pt x="2619375" y="4295775"/>
                  </a:cubicBezTo>
                  <a:cubicBezTo>
                    <a:pt x="2609850" y="4289425"/>
                    <a:pt x="2598895" y="4284820"/>
                    <a:pt x="2590800" y="4276725"/>
                  </a:cubicBezTo>
                  <a:cubicBezTo>
                    <a:pt x="2568159" y="4254084"/>
                    <a:pt x="2562131" y="4219294"/>
                    <a:pt x="2552700" y="4191000"/>
                  </a:cubicBezTo>
                  <a:cubicBezTo>
                    <a:pt x="2514600" y="4194175"/>
                    <a:pt x="2476558" y="4202910"/>
                    <a:pt x="2438400" y="4200525"/>
                  </a:cubicBezTo>
                  <a:cubicBezTo>
                    <a:pt x="2425065" y="4199692"/>
                    <a:pt x="2383893" y="4170537"/>
                    <a:pt x="2371725" y="4162425"/>
                  </a:cubicBezTo>
                  <a:cubicBezTo>
                    <a:pt x="2362200" y="4159250"/>
                    <a:pt x="2353135" y="4153951"/>
                    <a:pt x="2343150" y="4152900"/>
                  </a:cubicBezTo>
                  <a:cubicBezTo>
                    <a:pt x="2292531" y="4147572"/>
                    <a:pt x="2240437" y="4154417"/>
                    <a:pt x="2190750" y="4143375"/>
                  </a:cubicBezTo>
                  <a:cubicBezTo>
                    <a:pt x="2179575" y="4140892"/>
                    <a:pt x="2178050" y="4124325"/>
                    <a:pt x="2171700" y="4114800"/>
                  </a:cubicBezTo>
                  <a:cubicBezTo>
                    <a:pt x="2162175" y="4108450"/>
                    <a:pt x="2154417" y="4097632"/>
                    <a:pt x="2143125" y="4095750"/>
                  </a:cubicBezTo>
                  <a:cubicBezTo>
                    <a:pt x="2115520" y="4091149"/>
                    <a:pt x="2106630" y="4117154"/>
                    <a:pt x="2095500" y="4133850"/>
                  </a:cubicBezTo>
                  <a:cubicBezTo>
                    <a:pt x="2082800" y="4140200"/>
                    <a:pt x="2071456" y="4150892"/>
                    <a:pt x="2057400" y="4152900"/>
                  </a:cubicBezTo>
                  <a:cubicBezTo>
                    <a:pt x="2029395" y="4156901"/>
                    <a:pt x="2021362" y="4132180"/>
                    <a:pt x="2009775" y="4114800"/>
                  </a:cubicBezTo>
                  <a:cubicBezTo>
                    <a:pt x="1889286" y="4109323"/>
                    <a:pt x="1841950" y="4065741"/>
                    <a:pt x="1771650" y="4124325"/>
                  </a:cubicBezTo>
                  <a:cubicBezTo>
                    <a:pt x="1761302" y="4132949"/>
                    <a:pt x="1752600" y="4143375"/>
                    <a:pt x="1743075" y="4152900"/>
                  </a:cubicBezTo>
                  <a:lnTo>
                    <a:pt x="1685925" y="4171950"/>
                  </a:lnTo>
                  <a:cubicBezTo>
                    <a:pt x="1666875" y="4178300"/>
                    <a:pt x="1681074" y="4214901"/>
                    <a:pt x="1666875" y="4229100"/>
                  </a:cubicBezTo>
                  <a:cubicBezTo>
                    <a:pt x="1659775" y="4236200"/>
                    <a:pt x="1647280" y="4215085"/>
                    <a:pt x="1638300" y="4219575"/>
                  </a:cubicBezTo>
                  <a:cubicBezTo>
                    <a:pt x="1629320" y="4224065"/>
                    <a:pt x="1631950" y="4238625"/>
                    <a:pt x="1628775" y="4248150"/>
                  </a:cubicBezTo>
                  <a:cubicBezTo>
                    <a:pt x="1619250" y="4251325"/>
                    <a:pt x="1609180" y="4253185"/>
                    <a:pt x="1600200" y="4257675"/>
                  </a:cubicBezTo>
                  <a:cubicBezTo>
                    <a:pt x="1580937" y="4267307"/>
                    <a:pt x="1566991" y="4286250"/>
                    <a:pt x="1543050" y="4286250"/>
                  </a:cubicBezTo>
                  <a:cubicBezTo>
                    <a:pt x="1514299" y="4286250"/>
                    <a:pt x="1485900" y="4279900"/>
                    <a:pt x="1457325" y="4276725"/>
                  </a:cubicBezTo>
                  <a:cubicBezTo>
                    <a:pt x="1333607" y="4301469"/>
                    <a:pt x="1487388" y="4267706"/>
                    <a:pt x="1362075" y="4305300"/>
                  </a:cubicBezTo>
                  <a:cubicBezTo>
                    <a:pt x="1287175" y="4327770"/>
                    <a:pt x="1339270" y="4298279"/>
                    <a:pt x="1285875" y="4333875"/>
                  </a:cubicBezTo>
                  <a:cubicBezTo>
                    <a:pt x="1267214" y="4340095"/>
                    <a:pt x="1226394" y="4355015"/>
                    <a:pt x="1209675" y="4352925"/>
                  </a:cubicBezTo>
                  <a:cubicBezTo>
                    <a:pt x="1198316" y="4351505"/>
                    <a:pt x="1190625" y="4340225"/>
                    <a:pt x="1181100" y="4333875"/>
                  </a:cubicBezTo>
                  <a:cubicBezTo>
                    <a:pt x="1171575" y="4330700"/>
                    <a:pt x="1160365" y="4330622"/>
                    <a:pt x="1152525" y="4324350"/>
                  </a:cubicBezTo>
                  <a:cubicBezTo>
                    <a:pt x="1127903" y="4304652"/>
                    <a:pt x="1142222" y="4283723"/>
                    <a:pt x="1104900" y="4276725"/>
                  </a:cubicBezTo>
                  <a:cubicBezTo>
                    <a:pt x="1064212" y="4269096"/>
                    <a:pt x="1022350" y="4270375"/>
                    <a:pt x="981075" y="4267200"/>
                  </a:cubicBezTo>
                  <a:cubicBezTo>
                    <a:pt x="968375" y="4273550"/>
                    <a:pt x="956026" y="4280657"/>
                    <a:pt x="942975" y="4286250"/>
                  </a:cubicBezTo>
                  <a:cubicBezTo>
                    <a:pt x="889245" y="4309277"/>
                    <a:pt x="940746" y="4281133"/>
                    <a:pt x="876300" y="4305300"/>
                  </a:cubicBezTo>
                  <a:cubicBezTo>
                    <a:pt x="863005" y="4310286"/>
                    <a:pt x="850900" y="4318000"/>
                    <a:pt x="838200" y="4324350"/>
                  </a:cubicBezTo>
                  <a:cubicBezTo>
                    <a:pt x="820239" y="4333330"/>
                    <a:pt x="792189" y="4360108"/>
                    <a:pt x="781050" y="4343400"/>
                  </a:cubicBezTo>
                  <a:lnTo>
                    <a:pt x="742950" y="4286250"/>
                  </a:lnTo>
                  <a:cubicBezTo>
                    <a:pt x="733425" y="4279900"/>
                    <a:pt x="725667" y="4269082"/>
                    <a:pt x="714375" y="4267200"/>
                  </a:cubicBezTo>
                  <a:cubicBezTo>
                    <a:pt x="704471" y="4265549"/>
                    <a:pt x="695723" y="4275198"/>
                    <a:pt x="685800" y="4276725"/>
                  </a:cubicBezTo>
                  <a:cubicBezTo>
                    <a:pt x="654263" y="4281577"/>
                    <a:pt x="622300" y="4283075"/>
                    <a:pt x="590550" y="4286250"/>
                  </a:cubicBezTo>
                  <a:cubicBezTo>
                    <a:pt x="581025" y="4279900"/>
                    <a:pt x="570769" y="4274529"/>
                    <a:pt x="561975" y="4267200"/>
                  </a:cubicBezTo>
                  <a:cubicBezTo>
                    <a:pt x="551627" y="4258576"/>
                    <a:pt x="544608" y="4246097"/>
                    <a:pt x="533400" y="4238625"/>
                  </a:cubicBezTo>
                  <a:cubicBezTo>
                    <a:pt x="525046" y="4233056"/>
                    <a:pt x="514350" y="4232275"/>
                    <a:pt x="504825" y="4229100"/>
                  </a:cubicBezTo>
                  <a:lnTo>
                    <a:pt x="476250" y="4238625"/>
                  </a:lnTo>
                  <a:cubicBezTo>
                    <a:pt x="457200" y="4244975"/>
                    <a:pt x="438334" y="4251905"/>
                    <a:pt x="419100" y="4257675"/>
                  </a:cubicBezTo>
                  <a:cubicBezTo>
                    <a:pt x="406561" y="4261437"/>
                    <a:pt x="394091" y="4267200"/>
                    <a:pt x="381000" y="4267200"/>
                  </a:cubicBezTo>
                  <a:cubicBezTo>
                    <a:pt x="370960" y="4267200"/>
                    <a:pt x="362329" y="4256024"/>
                    <a:pt x="352425" y="4257675"/>
                  </a:cubicBezTo>
                  <a:cubicBezTo>
                    <a:pt x="341133" y="4259557"/>
                    <a:pt x="333375" y="4270375"/>
                    <a:pt x="323850" y="4276725"/>
                  </a:cubicBezTo>
                  <a:cubicBezTo>
                    <a:pt x="297081" y="4279159"/>
                    <a:pt x="227149" y="4277451"/>
                    <a:pt x="190500" y="4295775"/>
                  </a:cubicBezTo>
                  <a:cubicBezTo>
                    <a:pt x="180261" y="4300895"/>
                    <a:pt x="171450" y="4308475"/>
                    <a:pt x="161925" y="4314825"/>
                  </a:cubicBezTo>
                  <a:cubicBezTo>
                    <a:pt x="143985" y="4316456"/>
                    <a:pt x="123889" y="4317213"/>
                    <a:pt x="103342" y="4319224"/>
                  </a:cubicBezTo>
                  <a:cubicBezTo>
                    <a:pt x="116939" y="4302379"/>
                    <a:pt x="123825" y="4280831"/>
                    <a:pt x="123825" y="4257675"/>
                  </a:cubicBezTo>
                  <a:cubicBezTo>
                    <a:pt x="123825" y="4194549"/>
                    <a:pt x="72651" y="4143375"/>
                    <a:pt x="9525" y="4143375"/>
                  </a:cubicBezTo>
                  <a:lnTo>
                    <a:pt x="0" y="4145298"/>
                  </a:lnTo>
                  <a:lnTo>
                    <a:pt x="0" y="4093827"/>
                  </a:lnTo>
                  <a:cubicBezTo>
                    <a:pt x="3055" y="4095615"/>
                    <a:pt x="6274" y="4095750"/>
                    <a:pt x="9525" y="4095750"/>
                  </a:cubicBezTo>
                  <a:cubicBezTo>
                    <a:pt x="72651" y="4095750"/>
                    <a:pt x="123825" y="4044576"/>
                    <a:pt x="123825" y="3981450"/>
                  </a:cubicBezTo>
                  <a:cubicBezTo>
                    <a:pt x="123825" y="3918324"/>
                    <a:pt x="72651" y="3867150"/>
                    <a:pt x="9525" y="3867150"/>
                  </a:cubicBezTo>
                  <a:lnTo>
                    <a:pt x="0" y="3869073"/>
                  </a:lnTo>
                  <a:lnTo>
                    <a:pt x="0" y="3808077"/>
                  </a:lnTo>
                  <a:cubicBezTo>
                    <a:pt x="3055" y="3809865"/>
                    <a:pt x="6274" y="3810000"/>
                    <a:pt x="9525" y="3810000"/>
                  </a:cubicBezTo>
                  <a:cubicBezTo>
                    <a:pt x="72651" y="3810000"/>
                    <a:pt x="123825" y="3758826"/>
                    <a:pt x="123825" y="3695700"/>
                  </a:cubicBezTo>
                  <a:cubicBezTo>
                    <a:pt x="123825" y="3632574"/>
                    <a:pt x="72651" y="3581400"/>
                    <a:pt x="9525" y="3581400"/>
                  </a:cubicBezTo>
                  <a:lnTo>
                    <a:pt x="0" y="3583323"/>
                  </a:lnTo>
                  <a:lnTo>
                    <a:pt x="0" y="3531852"/>
                  </a:lnTo>
                  <a:cubicBezTo>
                    <a:pt x="3055" y="3533640"/>
                    <a:pt x="6274" y="3533775"/>
                    <a:pt x="9525" y="3533775"/>
                  </a:cubicBezTo>
                  <a:cubicBezTo>
                    <a:pt x="72651" y="3533775"/>
                    <a:pt x="123825" y="3482601"/>
                    <a:pt x="123825" y="3419475"/>
                  </a:cubicBezTo>
                  <a:cubicBezTo>
                    <a:pt x="123825" y="3356349"/>
                    <a:pt x="72651" y="3305175"/>
                    <a:pt x="9525" y="3305175"/>
                  </a:cubicBezTo>
                  <a:lnTo>
                    <a:pt x="0" y="3307098"/>
                  </a:lnTo>
                  <a:lnTo>
                    <a:pt x="0" y="3274677"/>
                  </a:lnTo>
                  <a:cubicBezTo>
                    <a:pt x="3055" y="3276465"/>
                    <a:pt x="6274" y="3276600"/>
                    <a:pt x="9525" y="3276600"/>
                  </a:cubicBezTo>
                  <a:cubicBezTo>
                    <a:pt x="72651" y="3276600"/>
                    <a:pt x="123825" y="3225426"/>
                    <a:pt x="123825" y="3162300"/>
                  </a:cubicBezTo>
                  <a:cubicBezTo>
                    <a:pt x="123825" y="3099174"/>
                    <a:pt x="72651" y="3048000"/>
                    <a:pt x="9525" y="3048000"/>
                  </a:cubicBezTo>
                  <a:lnTo>
                    <a:pt x="0" y="3049923"/>
                  </a:lnTo>
                  <a:lnTo>
                    <a:pt x="0" y="2998452"/>
                  </a:lnTo>
                  <a:cubicBezTo>
                    <a:pt x="3055" y="3000240"/>
                    <a:pt x="6274" y="3000375"/>
                    <a:pt x="9525" y="3000375"/>
                  </a:cubicBezTo>
                  <a:cubicBezTo>
                    <a:pt x="72651" y="3000375"/>
                    <a:pt x="123825" y="2949201"/>
                    <a:pt x="123825" y="2886075"/>
                  </a:cubicBezTo>
                  <a:cubicBezTo>
                    <a:pt x="123825" y="2822949"/>
                    <a:pt x="72651" y="2771775"/>
                    <a:pt x="9525" y="2771775"/>
                  </a:cubicBezTo>
                  <a:lnTo>
                    <a:pt x="0" y="2773698"/>
                  </a:lnTo>
                  <a:lnTo>
                    <a:pt x="0" y="2712702"/>
                  </a:lnTo>
                  <a:cubicBezTo>
                    <a:pt x="3055" y="2714490"/>
                    <a:pt x="6274" y="2714625"/>
                    <a:pt x="9525" y="2714625"/>
                  </a:cubicBezTo>
                  <a:cubicBezTo>
                    <a:pt x="72651" y="2714625"/>
                    <a:pt x="123825" y="2663451"/>
                    <a:pt x="123825" y="2600325"/>
                  </a:cubicBezTo>
                  <a:cubicBezTo>
                    <a:pt x="123825" y="2537199"/>
                    <a:pt x="72651" y="2486025"/>
                    <a:pt x="9525" y="2486025"/>
                  </a:cubicBezTo>
                  <a:lnTo>
                    <a:pt x="0" y="2487948"/>
                  </a:lnTo>
                  <a:lnTo>
                    <a:pt x="0" y="2436477"/>
                  </a:lnTo>
                  <a:cubicBezTo>
                    <a:pt x="3055" y="2438265"/>
                    <a:pt x="6274" y="2438400"/>
                    <a:pt x="9525" y="2438400"/>
                  </a:cubicBezTo>
                  <a:cubicBezTo>
                    <a:pt x="72651" y="2438400"/>
                    <a:pt x="123825" y="2387226"/>
                    <a:pt x="123825" y="2324100"/>
                  </a:cubicBezTo>
                  <a:cubicBezTo>
                    <a:pt x="123825" y="2260974"/>
                    <a:pt x="72651" y="2209800"/>
                    <a:pt x="9525" y="2209800"/>
                  </a:cubicBezTo>
                  <a:lnTo>
                    <a:pt x="0" y="2211723"/>
                  </a:lnTo>
                  <a:lnTo>
                    <a:pt x="0" y="2160252"/>
                  </a:lnTo>
                  <a:cubicBezTo>
                    <a:pt x="3055" y="2162039"/>
                    <a:pt x="6274" y="2162175"/>
                    <a:pt x="9525" y="2162175"/>
                  </a:cubicBezTo>
                  <a:cubicBezTo>
                    <a:pt x="72651" y="2162175"/>
                    <a:pt x="123825" y="2111001"/>
                    <a:pt x="123825" y="2047875"/>
                  </a:cubicBezTo>
                  <a:cubicBezTo>
                    <a:pt x="123825" y="1984749"/>
                    <a:pt x="72651" y="1933575"/>
                    <a:pt x="9525" y="1933575"/>
                  </a:cubicBezTo>
                  <a:lnTo>
                    <a:pt x="0" y="1935498"/>
                  </a:lnTo>
                  <a:lnTo>
                    <a:pt x="0" y="1884027"/>
                  </a:lnTo>
                  <a:cubicBezTo>
                    <a:pt x="3055" y="1885814"/>
                    <a:pt x="6274" y="1885950"/>
                    <a:pt x="9525" y="1885950"/>
                  </a:cubicBezTo>
                  <a:cubicBezTo>
                    <a:pt x="72651" y="1885950"/>
                    <a:pt x="123825" y="1834776"/>
                    <a:pt x="123825" y="1771650"/>
                  </a:cubicBezTo>
                  <a:cubicBezTo>
                    <a:pt x="123825" y="1708524"/>
                    <a:pt x="72651" y="1657350"/>
                    <a:pt x="9525" y="1657350"/>
                  </a:cubicBezTo>
                  <a:lnTo>
                    <a:pt x="0" y="1659273"/>
                  </a:lnTo>
                  <a:lnTo>
                    <a:pt x="0" y="1598277"/>
                  </a:lnTo>
                  <a:cubicBezTo>
                    <a:pt x="3055" y="1600064"/>
                    <a:pt x="6274" y="1600200"/>
                    <a:pt x="9525" y="1600200"/>
                  </a:cubicBezTo>
                  <a:cubicBezTo>
                    <a:pt x="72651" y="1600200"/>
                    <a:pt x="123825" y="1549026"/>
                    <a:pt x="123825" y="1485900"/>
                  </a:cubicBezTo>
                  <a:cubicBezTo>
                    <a:pt x="123825" y="1422774"/>
                    <a:pt x="72651" y="1371600"/>
                    <a:pt x="9525" y="1371600"/>
                  </a:cubicBezTo>
                  <a:lnTo>
                    <a:pt x="0" y="1373523"/>
                  </a:lnTo>
                  <a:lnTo>
                    <a:pt x="0" y="1322052"/>
                  </a:lnTo>
                  <a:cubicBezTo>
                    <a:pt x="3055" y="1323839"/>
                    <a:pt x="6274" y="1323975"/>
                    <a:pt x="9525" y="1323975"/>
                  </a:cubicBezTo>
                  <a:cubicBezTo>
                    <a:pt x="72651" y="1323975"/>
                    <a:pt x="123825" y="1272801"/>
                    <a:pt x="123825" y="1209675"/>
                  </a:cubicBezTo>
                  <a:cubicBezTo>
                    <a:pt x="123825" y="1146549"/>
                    <a:pt x="72651" y="1095375"/>
                    <a:pt x="9525" y="1095375"/>
                  </a:cubicBezTo>
                  <a:lnTo>
                    <a:pt x="0" y="1097298"/>
                  </a:lnTo>
                  <a:lnTo>
                    <a:pt x="0" y="1064877"/>
                  </a:lnTo>
                  <a:cubicBezTo>
                    <a:pt x="3055" y="1066664"/>
                    <a:pt x="6274" y="1066800"/>
                    <a:pt x="9525" y="1066800"/>
                  </a:cubicBezTo>
                  <a:cubicBezTo>
                    <a:pt x="72651" y="1066800"/>
                    <a:pt x="123825" y="1015626"/>
                    <a:pt x="123825" y="952500"/>
                  </a:cubicBezTo>
                  <a:cubicBezTo>
                    <a:pt x="123825" y="889374"/>
                    <a:pt x="72651" y="838200"/>
                    <a:pt x="9525" y="838200"/>
                  </a:cubicBezTo>
                  <a:lnTo>
                    <a:pt x="0" y="840123"/>
                  </a:lnTo>
                  <a:lnTo>
                    <a:pt x="0" y="788652"/>
                  </a:lnTo>
                  <a:cubicBezTo>
                    <a:pt x="3055" y="790439"/>
                    <a:pt x="6274" y="790575"/>
                    <a:pt x="9525" y="790575"/>
                  </a:cubicBezTo>
                  <a:cubicBezTo>
                    <a:pt x="72651" y="790575"/>
                    <a:pt x="123825" y="739401"/>
                    <a:pt x="123825" y="676275"/>
                  </a:cubicBezTo>
                  <a:cubicBezTo>
                    <a:pt x="123825" y="613149"/>
                    <a:pt x="72651" y="561975"/>
                    <a:pt x="9525" y="561975"/>
                  </a:cubicBezTo>
                  <a:lnTo>
                    <a:pt x="0" y="563898"/>
                  </a:lnTo>
                  <a:lnTo>
                    <a:pt x="0" y="502902"/>
                  </a:lnTo>
                  <a:cubicBezTo>
                    <a:pt x="3055" y="504689"/>
                    <a:pt x="6274" y="504825"/>
                    <a:pt x="9525" y="504825"/>
                  </a:cubicBezTo>
                  <a:cubicBezTo>
                    <a:pt x="72651" y="504825"/>
                    <a:pt x="123825" y="453651"/>
                    <a:pt x="123825" y="390525"/>
                  </a:cubicBezTo>
                  <a:cubicBezTo>
                    <a:pt x="123825" y="327399"/>
                    <a:pt x="72651" y="276225"/>
                    <a:pt x="9525" y="276225"/>
                  </a:cubicBezTo>
                  <a:lnTo>
                    <a:pt x="0" y="278148"/>
                  </a:lnTo>
                  <a:lnTo>
                    <a:pt x="0" y="226677"/>
                  </a:lnTo>
                  <a:cubicBezTo>
                    <a:pt x="3055" y="228464"/>
                    <a:pt x="6274" y="228600"/>
                    <a:pt x="9525" y="228600"/>
                  </a:cubicBezTo>
                  <a:cubicBezTo>
                    <a:pt x="72651" y="228600"/>
                    <a:pt x="123825" y="177426"/>
                    <a:pt x="123825" y="114300"/>
                  </a:cubicBezTo>
                  <a:cubicBezTo>
                    <a:pt x="123825" y="51174"/>
                    <a:pt x="72651" y="0"/>
                    <a:pt x="9525" y="0"/>
                  </a:cubicBezTo>
                  <a:close/>
                  <a:moveTo>
                    <a:pt x="0" y="0"/>
                  </a:moveTo>
                  <a:lnTo>
                    <a:pt x="9525" y="0"/>
                  </a:lnTo>
                  <a:lnTo>
                    <a:pt x="0" y="1923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2">
                    <a:lumMod val="90000"/>
                    <a:shade val="30000"/>
                    <a:satMod val="115000"/>
                  </a:schemeClr>
                </a:gs>
                <a:gs pos="50000">
                  <a:schemeClr val="bg2">
                    <a:lumMod val="90000"/>
                    <a:shade val="67500"/>
                    <a:satMod val="115000"/>
                  </a:schemeClr>
                </a:gs>
                <a:gs pos="100000">
                  <a:schemeClr val="bg2">
                    <a:lumMod val="90000"/>
                    <a:shade val="100000"/>
                    <a:satMod val="115000"/>
                  </a:schemeClr>
                </a:gs>
              </a:gsLst>
              <a:lin ang="18900000" scaled="1"/>
              <a:tileRect/>
            </a:gradFill>
            <a:ln w="12700">
              <a:solidFill>
                <a:schemeClr val="bg1">
                  <a:lumMod val="65000"/>
                </a:schemeClr>
              </a:solidFill>
            </a:ln>
            <a:effectLst>
              <a:outerShdw blurRad="76200" dist="38100" dir="5400000" sx="101000" sy="101000" algn="t" rotWithShape="0">
                <a:prstClr val="black">
                  <a:alpha val="5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6" name="Straight Connector 25"/>
            <p:cNvCxnSpPr/>
            <p:nvPr/>
          </p:nvCxnSpPr>
          <p:spPr>
            <a:xfrm>
              <a:off x="6886128" y="2652796"/>
              <a:ext cx="3159630" cy="0"/>
            </a:xfrm>
            <a:prstGeom prst="line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6886128" y="3120086"/>
              <a:ext cx="3159630" cy="0"/>
            </a:xfrm>
            <a:prstGeom prst="line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6886128" y="3587376"/>
              <a:ext cx="3159630" cy="0"/>
            </a:xfrm>
            <a:prstGeom prst="line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6886128" y="4054665"/>
              <a:ext cx="3159630" cy="0"/>
            </a:xfrm>
            <a:prstGeom prst="line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6886128" y="4521955"/>
              <a:ext cx="3159630" cy="0"/>
            </a:xfrm>
            <a:prstGeom prst="line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6886128" y="4989245"/>
              <a:ext cx="3159630" cy="0"/>
            </a:xfrm>
            <a:prstGeom prst="line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6886128" y="5456535"/>
              <a:ext cx="3159630" cy="0"/>
            </a:xfrm>
            <a:prstGeom prst="line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6886128" y="5923823"/>
              <a:ext cx="3159630" cy="0"/>
            </a:xfrm>
            <a:prstGeom prst="line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TextBox 33"/>
          <p:cNvSpPr txBox="1"/>
          <p:nvPr/>
        </p:nvSpPr>
        <p:spPr>
          <a:xfrm>
            <a:off x="6724096" y="1847382"/>
            <a:ext cx="34836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Tw Cen MT Condensed Extra Bold" panose="020B0803020202020204" pitchFamily="34" charset="0"/>
              </a:rPr>
              <a:t>Your note title here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6805112" y="2652796"/>
            <a:ext cx="1752791" cy="4253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Your text here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6805112" y="3138893"/>
            <a:ext cx="1752791" cy="4253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Your text here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6805112" y="3624990"/>
            <a:ext cx="1752791" cy="4253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Your text here</a:t>
            </a:r>
          </a:p>
        </p:txBody>
      </p:sp>
    </p:spTree>
    <p:extLst>
      <p:ext uri="{BB962C8B-B14F-4D97-AF65-F5344CB8AC3E}">
        <p14:creationId xmlns:p14="http://schemas.microsoft.com/office/powerpoint/2010/main" val="90303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5" grpId="0"/>
      <p:bldP spid="36" grpId="0"/>
      <p:bldP spid="38" grpId="0"/>
      <p:bldP spid="34" grpId="0"/>
      <p:bldP spid="47" grpId="0"/>
      <p:bldP spid="48" grpId="0"/>
      <p:bldP spid="4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684913" y="1833449"/>
            <a:ext cx="3446663" cy="4017139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>
            <a:normAutofit/>
          </a:bodyPr>
          <a:lstStyle/>
          <a:p>
            <a:r>
              <a:rPr lang="en-US" dirty="0"/>
              <a:t>3 Points with Image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503244" y="1411012"/>
            <a:ext cx="3810000" cy="3048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75000"/>
                  <a:shade val="30000"/>
                  <a:satMod val="115000"/>
                </a:schemeClr>
              </a:gs>
              <a:gs pos="50000">
                <a:schemeClr val="accent1">
                  <a:lumMod val="75000"/>
                  <a:shade val="67500"/>
                  <a:satMod val="115000"/>
                </a:schemeClr>
              </a:gs>
              <a:gs pos="100000">
                <a:schemeClr val="accent1">
                  <a:lumMod val="75000"/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503244" y="5970448"/>
            <a:ext cx="3810000" cy="3048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75000"/>
                  <a:shade val="30000"/>
                  <a:satMod val="115000"/>
                </a:schemeClr>
              </a:gs>
              <a:gs pos="50000">
                <a:schemeClr val="accent1">
                  <a:lumMod val="75000"/>
                  <a:shade val="67500"/>
                  <a:satMod val="115000"/>
                </a:schemeClr>
              </a:gs>
              <a:gs pos="100000">
                <a:schemeClr val="accent1">
                  <a:lumMod val="75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66A31B8-F711-4F7A-8F9C-1BB419122901}"/>
              </a:ext>
            </a:extLst>
          </p:cNvPr>
          <p:cNvGrpSpPr/>
          <p:nvPr/>
        </p:nvGrpSpPr>
        <p:grpSpPr>
          <a:xfrm>
            <a:off x="6371421" y="2131613"/>
            <a:ext cx="3924183" cy="830997"/>
            <a:chOff x="6353641" y="2131613"/>
            <a:chExt cx="3924183" cy="830997"/>
          </a:xfrm>
        </p:grpSpPr>
        <p:sp>
          <p:nvSpPr>
            <p:cNvPr id="7" name="TextBox 6"/>
            <p:cNvSpPr txBox="1"/>
            <p:nvPr/>
          </p:nvSpPr>
          <p:spPr>
            <a:xfrm>
              <a:off x="6831160" y="2131613"/>
              <a:ext cx="344666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Calibri" pitchFamily="34" charset="0"/>
                </a:rPr>
                <a:t>Use Shape Fill &gt; Picture to change the photo</a:t>
              </a:r>
            </a:p>
          </p:txBody>
        </p:sp>
        <p:sp>
          <p:nvSpPr>
            <p:cNvPr id="10" name="Oval 9"/>
            <p:cNvSpPr/>
            <p:nvPr/>
          </p:nvSpPr>
          <p:spPr>
            <a:xfrm>
              <a:off x="6353641" y="2363723"/>
              <a:ext cx="304800" cy="301752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75000"/>
                    <a:shade val="30000"/>
                    <a:satMod val="115000"/>
                  </a:schemeClr>
                </a:gs>
                <a:gs pos="50000">
                  <a:schemeClr val="accent1">
                    <a:lumMod val="75000"/>
                    <a:shade val="67500"/>
                    <a:satMod val="115000"/>
                  </a:schemeClr>
                </a:gs>
                <a:gs pos="100000">
                  <a:schemeClr val="accent1">
                    <a:lumMod val="75000"/>
                    <a:shade val="100000"/>
                    <a:satMod val="115000"/>
                  </a:schemeClr>
                </a:gs>
              </a:gsLst>
              <a:lin ang="0" scaled="1"/>
              <a:tileRect/>
            </a:gradFill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itchFamily="34" charset="0"/>
              </a:endParaRPr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1C68BB8F-1CD0-4DD4-A5B2-DB4234F9F084}"/>
                </a:ext>
              </a:extLst>
            </p:cNvPr>
            <p:cNvCxnSpPr>
              <a:cxnSpLocks/>
            </p:cNvCxnSpPr>
            <p:nvPr/>
          </p:nvCxnSpPr>
          <p:spPr>
            <a:xfrm>
              <a:off x="6810840" y="2159961"/>
              <a:ext cx="0" cy="709276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CB598C3-2666-4A28-BD8C-2E62DF8CEA72}"/>
              </a:ext>
            </a:extLst>
          </p:cNvPr>
          <p:cNvGrpSpPr/>
          <p:nvPr/>
        </p:nvGrpSpPr>
        <p:grpSpPr>
          <a:xfrm>
            <a:off x="6371421" y="3250687"/>
            <a:ext cx="3924183" cy="830997"/>
            <a:chOff x="6353641" y="2131613"/>
            <a:chExt cx="3924183" cy="830997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E14B83E-2C5A-4DEA-BBA2-0CAD4396D739}"/>
                </a:ext>
              </a:extLst>
            </p:cNvPr>
            <p:cNvSpPr txBox="1"/>
            <p:nvPr/>
          </p:nvSpPr>
          <p:spPr>
            <a:xfrm>
              <a:off x="6831160" y="2131613"/>
              <a:ext cx="344666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Calibri" pitchFamily="34" charset="0"/>
                </a:rPr>
                <a:t>You can replace this text with your own text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F29CC0D7-1F98-4B7B-B4A7-0B8F41366756}"/>
                </a:ext>
              </a:extLst>
            </p:cNvPr>
            <p:cNvSpPr/>
            <p:nvPr/>
          </p:nvSpPr>
          <p:spPr>
            <a:xfrm>
              <a:off x="6353641" y="2363723"/>
              <a:ext cx="304800" cy="301752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75000"/>
                    <a:shade val="30000"/>
                    <a:satMod val="115000"/>
                  </a:schemeClr>
                </a:gs>
                <a:gs pos="50000">
                  <a:schemeClr val="accent1">
                    <a:lumMod val="75000"/>
                    <a:shade val="67500"/>
                    <a:satMod val="115000"/>
                  </a:schemeClr>
                </a:gs>
                <a:gs pos="100000">
                  <a:schemeClr val="accent1">
                    <a:lumMod val="75000"/>
                    <a:shade val="100000"/>
                    <a:satMod val="115000"/>
                  </a:schemeClr>
                </a:gs>
              </a:gsLst>
              <a:lin ang="0" scaled="1"/>
              <a:tileRect/>
            </a:gradFill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itchFamily="34" charset="0"/>
              </a:endParaRPr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7DB25BF3-DA7C-47D7-974A-ABFFEBDBA770}"/>
                </a:ext>
              </a:extLst>
            </p:cNvPr>
            <p:cNvCxnSpPr>
              <a:cxnSpLocks/>
            </p:cNvCxnSpPr>
            <p:nvPr/>
          </p:nvCxnSpPr>
          <p:spPr>
            <a:xfrm>
              <a:off x="6810840" y="2159961"/>
              <a:ext cx="0" cy="709276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D2A0BEF-FF2B-4B30-A04A-BDD5D35F2B9B}"/>
              </a:ext>
            </a:extLst>
          </p:cNvPr>
          <p:cNvGrpSpPr/>
          <p:nvPr/>
        </p:nvGrpSpPr>
        <p:grpSpPr>
          <a:xfrm>
            <a:off x="6371421" y="4369761"/>
            <a:ext cx="3924183" cy="830997"/>
            <a:chOff x="6353641" y="2131613"/>
            <a:chExt cx="3924183" cy="830997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04367B3-CC52-4B0B-91B5-A6ED9EDC8105}"/>
                </a:ext>
              </a:extLst>
            </p:cNvPr>
            <p:cNvSpPr txBox="1"/>
            <p:nvPr/>
          </p:nvSpPr>
          <p:spPr>
            <a:xfrm>
              <a:off x="6831160" y="2131613"/>
              <a:ext cx="344666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Calibri" pitchFamily="34" charset="0"/>
                </a:rPr>
                <a:t>You can replace this text with your own text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8A1455FC-F863-4839-96B8-15947F702C1C}"/>
                </a:ext>
              </a:extLst>
            </p:cNvPr>
            <p:cNvSpPr/>
            <p:nvPr/>
          </p:nvSpPr>
          <p:spPr>
            <a:xfrm>
              <a:off x="6353641" y="2363723"/>
              <a:ext cx="304800" cy="301752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75000"/>
                    <a:shade val="30000"/>
                    <a:satMod val="115000"/>
                  </a:schemeClr>
                </a:gs>
                <a:gs pos="50000">
                  <a:schemeClr val="accent1">
                    <a:lumMod val="75000"/>
                    <a:shade val="67500"/>
                    <a:satMod val="115000"/>
                  </a:schemeClr>
                </a:gs>
                <a:gs pos="100000">
                  <a:schemeClr val="accent1">
                    <a:lumMod val="75000"/>
                    <a:shade val="100000"/>
                    <a:satMod val="115000"/>
                  </a:schemeClr>
                </a:gs>
              </a:gsLst>
              <a:lin ang="0" scaled="1"/>
              <a:tileRect/>
            </a:gradFill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itchFamily="34" charset="0"/>
              </a:endParaRPr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9B8DFC3-CE16-49D0-B33F-EE82369F2F29}"/>
                </a:ext>
              </a:extLst>
            </p:cNvPr>
            <p:cNvCxnSpPr>
              <a:cxnSpLocks/>
            </p:cNvCxnSpPr>
            <p:nvPr/>
          </p:nvCxnSpPr>
          <p:spPr>
            <a:xfrm>
              <a:off x="6810840" y="2159961"/>
              <a:ext cx="0" cy="709276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0.31111 L 2.08333E-7 -1.11111E-6 " pathEditMode="relative" rAng="0" ptsTypes="AA">
                                      <p:cBhvr>
                                        <p:cTn id="1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556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0.3 L 2.08333E-7 4.07407E-6 " pathEditMode="relative" rAng="0" ptsTypes="AA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5000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2" grpId="0" animBg="1"/>
      <p:bldP spid="12" grpId="1" animBg="1"/>
      <p:bldP spid="12" grpId="2" animBg="1"/>
      <p:bldP spid="13" grpId="0" animBg="1"/>
      <p:bldP spid="13" grpId="1" animBg="1"/>
      <p:bldP spid="13" grpId="2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1DE57BB0-3DF6-4D8E-A744-C45D8C38EABB}"/>
              </a:ext>
            </a:extLst>
          </p:cNvPr>
          <p:cNvSpPr/>
          <p:nvPr/>
        </p:nvSpPr>
        <p:spPr>
          <a:xfrm>
            <a:off x="7320879" y="1890307"/>
            <a:ext cx="3428324" cy="426768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7"/>
          <p:cNvSpPr txBox="1">
            <a:spLocks/>
          </p:cNvSpPr>
          <p:nvPr/>
        </p:nvSpPr>
        <p:spPr>
          <a:xfrm>
            <a:off x="1981200" y="274638"/>
            <a:ext cx="8229600" cy="639762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endParaRPr lang="en-US" sz="3200" dirty="0">
              <a:latin typeface="Tw Cen MT Condensed Extra Bold" panose="020B0803020202020204" pitchFamily="34" charset="0"/>
              <a:ea typeface="+mj-ea"/>
              <a:cs typeface="+mj-cs"/>
            </a:endParaRPr>
          </a:p>
        </p:txBody>
      </p:sp>
      <p:grpSp>
        <p:nvGrpSpPr>
          <p:cNvPr id="2" name="Group 20"/>
          <p:cNvGrpSpPr>
            <a:grpSpLocks/>
          </p:cNvGrpSpPr>
          <p:nvPr/>
        </p:nvGrpSpPr>
        <p:grpSpPr bwMode="auto">
          <a:xfrm>
            <a:off x="2235200" y="1680435"/>
            <a:ext cx="4953000" cy="1465997"/>
            <a:chOff x="762000" y="1346200"/>
            <a:chExt cx="4953000" cy="1465997"/>
          </a:xfrm>
        </p:grpSpPr>
        <p:grpSp>
          <p:nvGrpSpPr>
            <p:cNvPr id="4" name="Group 23"/>
            <p:cNvGrpSpPr>
              <a:grpSpLocks/>
            </p:cNvGrpSpPr>
            <p:nvPr/>
          </p:nvGrpSpPr>
          <p:grpSpPr bwMode="auto">
            <a:xfrm>
              <a:off x="762000" y="1346200"/>
              <a:ext cx="4953000" cy="523220"/>
              <a:chOff x="762000" y="1346184"/>
              <a:chExt cx="4953000" cy="523470"/>
            </a:xfrm>
          </p:grpSpPr>
          <p:grpSp>
            <p:nvGrpSpPr>
              <p:cNvPr id="6" name="Group 20"/>
              <p:cNvGrpSpPr>
                <a:grpSpLocks/>
              </p:cNvGrpSpPr>
              <p:nvPr/>
            </p:nvGrpSpPr>
            <p:grpSpPr bwMode="auto">
              <a:xfrm>
                <a:off x="762000" y="1371600"/>
                <a:ext cx="4953000" cy="471714"/>
                <a:chOff x="762000" y="1371600"/>
                <a:chExt cx="4953000" cy="471714"/>
              </a:xfrm>
            </p:grpSpPr>
            <p:sp>
              <p:nvSpPr>
                <p:cNvPr id="5" name="Freeform 7"/>
                <p:cNvSpPr>
                  <a:spLocks/>
                </p:cNvSpPr>
                <p:nvPr/>
              </p:nvSpPr>
              <p:spPr bwMode="auto">
                <a:xfrm flipV="1">
                  <a:off x="762000" y="1371600"/>
                  <a:ext cx="2946400" cy="457200"/>
                </a:xfrm>
                <a:custGeom>
                  <a:avLst/>
                  <a:gdLst/>
                  <a:ahLst/>
                  <a:cxnLst>
                    <a:cxn ang="0">
                      <a:pos x="1515" y="0"/>
                    </a:cxn>
                    <a:cxn ang="0">
                      <a:pos x="0" y="0"/>
                    </a:cxn>
                    <a:cxn ang="0">
                      <a:pos x="0" y="197"/>
                    </a:cxn>
                    <a:cxn ang="0">
                      <a:pos x="1328" y="197"/>
                    </a:cxn>
                    <a:cxn ang="0">
                      <a:pos x="1515" y="0"/>
                    </a:cxn>
                  </a:cxnLst>
                  <a:rect l="0" t="0" r="r" b="b"/>
                  <a:pathLst>
                    <a:path w="1515" h="197">
                      <a:moveTo>
                        <a:pt x="1515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97"/>
                        <a:pt x="0" y="197"/>
                        <a:pt x="0" y="197"/>
                      </a:cubicBezTo>
                      <a:cubicBezTo>
                        <a:pt x="1328" y="197"/>
                        <a:pt x="1328" y="197"/>
                        <a:pt x="1328" y="197"/>
                      </a:cubicBezTo>
                      <a:cubicBezTo>
                        <a:pt x="1428" y="142"/>
                        <a:pt x="1495" y="74"/>
                        <a:pt x="1515" y="0"/>
                      </a:cubicBezTo>
                      <a:close/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 w="9" cap="flat">
                  <a:noFill/>
                  <a:prstDash val="solid"/>
                  <a:miter lim="800000"/>
                  <a:headEnd/>
                  <a:tailEnd/>
                </a:ln>
                <a:effectLst>
                  <a:outerShdw blurRad="107950" dist="12700" dir="5400000" algn="ctr">
                    <a:srgbClr val="000000"/>
                  </a:outerShdw>
                </a:effectLst>
                <a:scene3d>
                  <a:camera prst="orthographicFront">
                    <a:rot lat="0" lon="0" rev="0"/>
                  </a:camera>
                  <a:lightRig rig="soft" dir="t">
                    <a:rot lat="0" lon="0" rev="0"/>
                  </a:lightRig>
                </a:scene3d>
                <a:sp3d contourW="44450" prstMaterial="matte">
                  <a:bevelT w="63500" h="63500" prst="artDeco"/>
                  <a:contourClr>
                    <a:srgbClr val="FFFFFF"/>
                  </a:contourClr>
                </a:sp3d>
              </p:spPr>
              <p:txBody>
                <a:bodyPr/>
                <a:lstStyle/>
                <a:p>
                  <a:pPr>
                    <a:defRPr/>
                  </a:pPr>
                  <a:endParaRPr lang="en-US" dirty="0">
                    <a:latin typeface="Calibri" pitchFamily="34" charset="0"/>
                  </a:endParaRPr>
                </a:p>
              </p:txBody>
            </p:sp>
            <p:cxnSp>
              <p:nvCxnSpPr>
                <p:cNvPr id="9" name="Straight Connector 8"/>
                <p:cNvCxnSpPr>
                  <a:cxnSpLocks/>
                </p:cNvCxnSpPr>
                <p:nvPr/>
              </p:nvCxnSpPr>
              <p:spPr>
                <a:xfrm>
                  <a:off x="762000" y="1843314"/>
                  <a:ext cx="4953000" cy="0"/>
                </a:xfrm>
                <a:prstGeom prst="line">
                  <a:avLst/>
                </a:prstGeom>
                <a:ln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0265" name="TextBox 9"/>
              <p:cNvSpPr txBox="1">
                <a:spLocks noChangeArrowheads="1"/>
              </p:cNvSpPr>
              <p:nvPr/>
            </p:nvSpPr>
            <p:spPr bwMode="auto">
              <a:xfrm>
                <a:off x="1193800" y="1346184"/>
                <a:ext cx="1835759" cy="52347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800" dirty="0">
                    <a:solidFill>
                      <a:schemeClr val="bg1"/>
                    </a:solidFill>
                    <a:latin typeface="Tw Cen MT Condensed Extra Bold" panose="020B0803020202020204" pitchFamily="34" charset="0"/>
                  </a:rPr>
                  <a:t>Subtitle text</a:t>
                </a:r>
              </a:p>
            </p:txBody>
          </p:sp>
        </p:grpSp>
        <p:sp>
          <p:nvSpPr>
            <p:cNvPr id="10263" name="TextBox 11"/>
            <p:cNvSpPr txBox="1">
              <a:spLocks noChangeArrowheads="1"/>
            </p:cNvSpPr>
            <p:nvPr/>
          </p:nvSpPr>
          <p:spPr bwMode="auto">
            <a:xfrm>
              <a:off x="762000" y="1981200"/>
              <a:ext cx="3860800" cy="8309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sz="2400" dirty="0">
                  <a:latin typeface="Calibri" pitchFamily="34" charset="0"/>
                </a:rPr>
                <a:t>You can replace this text with your own text</a:t>
              </a:r>
            </a:p>
          </p:txBody>
        </p:sp>
      </p:grpSp>
      <p:grpSp>
        <p:nvGrpSpPr>
          <p:cNvPr id="7" name="Group 21"/>
          <p:cNvGrpSpPr>
            <a:grpSpLocks/>
          </p:cNvGrpSpPr>
          <p:nvPr/>
        </p:nvGrpSpPr>
        <p:grpSpPr bwMode="auto">
          <a:xfrm>
            <a:off x="2235200" y="3204435"/>
            <a:ext cx="4953000" cy="1465263"/>
            <a:chOff x="762000" y="2870200"/>
            <a:chExt cx="4953000" cy="1465263"/>
          </a:xfrm>
        </p:grpSpPr>
        <p:grpSp>
          <p:nvGrpSpPr>
            <p:cNvPr id="8" name="Group 24"/>
            <p:cNvGrpSpPr>
              <a:grpSpLocks/>
            </p:cNvGrpSpPr>
            <p:nvPr/>
          </p:nvGrpSpPr>
          <p:grpSpPr bwMode="auto">
            <a:xfrm>
              <a:off x="762000" y="2870200"/>
              <a:ext cx="4953000" cy="523220"/>
              <a:chOff x="762000" y="2870188"/>
              <a:chExt cx="4953000" cy="523471"/>
            </a:xfrm>
          </p:grpSpPr>
          <p:sp>
            <p:nvSpPr>
              <p:cNvPr id="13" name="Freeform 7"/>
              <p:cNvSpPr>
                <a:spLocks/>
              </p:cNvSpPr>
              <p:nvPr/>
            </p:nvSpPr>
            <p:spPr bwMode="auto">
              <a:xfrm flipV="1">
                <a:off x="762000" y="2895599"/>
                <a:ext cx="2944368" cy="457200"/>
              </a:xfrm>
              <a:custGeom>
                <a:avLst/>
                <a:gdLst/>
                <a:ahLst/>
                <a:cxnLst>
                  <a:cxn ang="0">
                    <a:pos x="1515" y="0"/>
                  </a:cxn>
                  <a:cxn ang="0">
                    <a:pos x="0" y="0"/>
                  </a:cxn>
                  <a:cxn ang="0">
                    <a:pos x="0" y="197"/>
                  </a:cxn>
                  <a:cxn ang="0">
                    <a:pos x="1328" y="197"/>
                  </a:cxn>
                  <a:cxn ang="0">
                    <a:pos x="1515" y="0"/>
                  </a:cxn>
                </a:cxnLst>
                <a:rect l="0" t="0" r="r" b="b"/>
                <a:pathLst>
                  <a:path w="1515" h="197">
                    <a:moveTo>
                      <a:pt x="1515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97"/>
                      <a:pt x="0" y="197"/>
                      <a:pt x="0" y="197"/>
                    </a:cubicBezTo>
                    <a:cubicBezTo>
                      <a:pt x="1328" y="197"/>
                      <a:pt x="1328" y="197"/>
                      <a:pt x="1328" y="197"/>
                    </a:cubicBezTo>
                    <a:cubicBezTo>
                      <a:pt x="1428" y="142"/>
                      <a:pt x="1495" y="74"/>
                      <a:pt x="1515" y="0"/>
                    </a:cubicBez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 w="9" cap="flat">
                <a:noFill/>
                <a:prstDash val="solid"/>
                <a:miter lim="800000"/>
                <a:headEnd/>
                <a:tailEnd/>
              </a:ln>
              <a:effectLst>
                <a:outerShdw blurRad="107950" dist="12700" dir="5400000" algn="ctr">
                  <a:srgbClr val="000000"/>
                </a:outerShdw>
              </a:effectLst>
              <a:scene3d>
                <a:camera prst="orthographicFront">
                  <a:rot lat="0" lon="0" rev="0"/>
                </a:camera>
                <a:lightRig rig="soft" dir="t">
                  <a:rot lat="0" lon="0" rev="0"/>
                </a:lightRig>
              </a:scene3d>
              <a:sp3d contourW="44450" prstMaterial="matte">
                <a:bevelT w="63500" h="63500" prst="artDeco"/>
                <a:contourClr>
                  <a:srgbClr val="FFFFFF"/>
                </a:contourClr>
              </a:sp3d>
            </p:spPr>
            <p:txBody>
              <a:bodyPr/>
              <a:lstStyle/>
              <a:p>
                <a:pPr>
                  <a:defRPr/>
                </a:pPr>
                <a:endParaRPr lang="en-US" dirty="0">
                  <a:latin typeface="Calibri" pitchFamily="34" charset="0"/>
                </a:endParaRPr>
              </a:p>
            </p:txBody>
          </p:sp>
          <p:cxnSp>
            <p:nvCxnSpPr>
              <p:cNvPr id="14" name="Straight Connector 13"/>
              <p:cNvCxnSpPr>
                <a:cxnSpLocks/>
              </p:cNvCxnSpPr>
              <p:nvPr/>
            </p:nvCxnSpPr>
            <p:spPr>
              <a:xfrm>
                <a:off x="762000" y="3367314"/>
                <a:ext cx="4953000" cy="0"/>
              </a:xfrm>
              <a:prstGeom prst="line">
                <a:avLst/>
              </a:prstGeom>
              <a:ln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261" name="TextBox 14"/>
              <p:cNvSpPr txBox="1">
                <a:spLocks noChangeArrowheads="1"/>
              </p:cNvSpPr>
              <p:nvPr/>
            </p:nvSpPr>
            <p:spPr bwMode="auto">
              <a:xfrm>
                <a:off x="1309933" y="2870188"/>
                <a:ext cx="1835759" cy="52347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800" dirty="0">
                    <a:solidFill>
                      <a:schemeClr val="bg1"/>
                    </a:solidFill>
                    <a:latin typeface="Tw Cen MT Condensed Extra Bold" panose="020B0803020202020204" pitchFamily="34" charset="0"/>
                  </a:rPr>
                  <a:t>Subtitle text</a:t>
                </a:r>
              </a:p>
            </p:txBody>
          </p:sp>
        </p:grpSp>
        <p:sp>
          <p:nvSpPr>
            <p:cNvPr id="10256" name="TextBox 15"/>
            <p:cNvSpPr txBox="1">
              <a:spLocks noChangeArrowheads="1"/>
            </p:cNvSpPr>
            <p:nvPr/>
          </p:nvSpPr>
          <p:spPr bwMode="auto">
            <a:xfrm>
              <a:off x="762000" y="3505200"/>
              <a:ext cx="4114800" cy="8302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400" dirty="0">
                  <a:latin typeface="Calibri" pitchFamily="34" charset="0"/>
                </a:rPr>
                <a:t>You can replace this text with your own text</a:t>
              </a:r>
            </a:p>
          </p:txBody>
        </p:sp>
      </p:grpSp>
      <p:grpSp>
        <p:nvGrpSpPr>
          <p:cNvPr id="10" name="Group 22"/>
          <p:cNvGrpSpPr>
            <a:grpSpLocks/>
          </p:cNvGrpSpPr>
          <p:nvPr/>
        </p:nvGrpSpPr>
        <p:grpSpPr bwMode="auto">
          <a:xfrm>
            <a:off x="2235200" y="4708167"/>
            <a:ext cx="4953000" cy="1486265"/>
            <a:chOff x="762000" y="4373932"/>
            <a:chExt cx="4953000" cy="1486265"/>
          </a:xfrm>
        </p:grpSpPr>
        <p:grpSp>
          <p:nvGrpSpPr>
            <p:cNvPr id="11" name="Group 25"/>
            <p:cNvGrpSpPr>
              <a:grpSpLocks/>
            </p:cNvGrpSpPr>
            <p:nvPr/>
          </p:nvGrpSpPr>
          <p:grpSpPr bwMode="auto">
            <a:xfrm>
              <a:off x="762000" y="4373932"/>
              <a:ext cx="4953000" cy="523220"/>
              <a:chOff x="762000" y="4373909"/>
              <a:chExt cx="4953000" cy="523471"/>
            </a:xfrm>
          </p:grpSpPr>
          <p:sp>
            <p:nvSpPr>
              <p:cNvPr id="17" name="Freeform 7"/>
              <p:cNvSpPr>
                <a:spLocks/>
              </p:cNvSpPr>
              <p:nvPr/>
            </p:nvSpPr>
            <p:spPr bwMode="auto">
              <a:xfrm flipV="1">
                <a:off x="762000" y="4419600"/>
                <a:ext cx="2944368" cy="457200"/>
              </a:xfrm>
              <a:custGeom>
                <a:avLst/>
                <a:gdLst/>
                <a:ahLst/>
                <a:cxnLst>
                  <a:cxn ang="0">
                    <a:pos x="1515" y="0"/>
                  </a:cxn>
                  <a:cxn ang="0">
                    <a:pos x="0" y="0"/>
                  </a:cxn>
                  <a:cxn ang="0">
                    <a:pos x="0" y="197"/>
                  </a:cxn>
                  <a:cxn ang="0">
                    <a:pos x="1328" y="197"/>
                  </a:cxn>
                  <a:cxn ang="0">
                    <a:pos x="1515" y="0"/>
                  </a:cxn>
                </a:cxnLst>
                <a:rect l="0" t="0" r="r" b="b"/>
                <a:pathLst>
                  <a:path w="1515" h="197">
                    <a:moveTo>
                      <a:pt x="1515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97"/>
                      <a:pt x="0" y="197"/>
                      <a:pt x="0" y="197"/>
                    </a:cubicBezTo>
                    <a:cubicBezTo>
                      <a:pt x="1328" y="197"/>
                      <a:pt x="1328" y="197"/>
                      <a:pt x="1328" y="197"/>
                    </a:cubicBezTo>
                    <a:cubicBezTo>
                      <a:pt x="1428" y="142"/>
                      <a:pt x="1495" y="74"/>
                      <a:pt x="1515" y="0"/>
                    </a:cubicBez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 w="9" cap="flat">
                <a:noFill/>
                <a:prstDash val="solid"/>
                <a:miter lim="800000"/>
                <a:headEnd/>
                <a:tailEnd/>
              </a:ln>
              <a:effectLst>
                <a:outerShdw blurRad="107950" dist="12700" dir="5400000" algn="ctr">
                  <a:srgbClr val="000000"/>
                </a:outerShdw>
              </a:effectLst>
              <a:scene3d>
                <a:camera prst="orthographicFront">
                  <a:rot lat="0" lon="0" rev="0"/>
                </a:camera>
                <a:lightRig rig="soft" dir="t">
                  <a:rot lat="0" lon="0" rev="0"/>
                </a:lightRig>
              </a:scene3d>
              <a:sp3d contourW="44450" prstMaterial="matte">
                <a:bevelT w="63500" h="63500" prst="artDeco"/>
                <a:contourClr>
                  <a:srgbClr val="FFFFFF"/>
                </a:contourClr>
              </a:sp3d>
            </p:spPr>
            <p:txBody>
              <a:bodyPr/>
              <a:lstStyle/>
              <a:p>
                <a:pPr>
                  <a:defRPr/>
                </a:pPr>
                <a:endParaRPr lang="en-US" dirty="0">
                  <a:latin typeface="Calibri" pitchFamily="34" charset="0"/>
                </a:endParaRPr>
              </a:p>
            </p:txBody>
          </p:sp>
          <p:cxnSp>
            <p:nvCxnSpPr>
              <p:cNvPr id="18" name="Straight Connector 17"/>
              <p:cNvCxnSpPr>
                <a:cxnSpLocks/>
              </p:cNvCxnSpPr>
              <p:nvPr/>
            </p:nvCxnSpPr>
            <p:spPr>
              <a:xfrm>
                <a:off x="762000" y="4891314"/>
                <a:ext cx="4953000" cy="0"/>
              </a:xfrm>
              <a:prstGeom prst="line">
                <a:avLst/>
              </a:prstGeom>
              <a:ln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254" name="TextBox 18"/>
              <p:cNvSpPr txBox="1">
                <a:spLocks noChangeArrowheads="1"/>
              </p:cNvSpPr>
              <p:nvPr/>
            </p:nvSpPr>
            <p:spPr bwMode="auto">
              <a:xfrm>
                <a:off x="1196622" y="4373909"/>
                <a:ext cx="1835759" cy="52347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2800" dirty="0">
                    <a:solidFill>
                      <a:schemeClr val="bg1"/>
                    </a:solidFill>
                    <a:latin typeface="Tw Cen MT Condensed Extra Bold" panose="020B0803020202020204" pitchFamily="34" charset="0"/>
                  </a:rPr>
                  <a:t>Subtitle text</a:t>
                </a:r>
              </a:p>
            </p:txBody>
          </p:sp>
        </p:grpSp>
        <p:sp>
          <p:nvSpPr>
            <p:cNvPr id="10249" name="TextBox 19"/>
            <p:cNvSpPr txBox="1">
              <a:spLocks noChangeArrowheads="1"/>
            </p:cNvSpPr>
            <p:nvPr/>
          </p:nvSpPr>
          <p:spPr bwMode="auto">
            <a:xfrm>
              <a:off x="762000" y="5029200"/>
              <a:ext cx="4114800" cy="8309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2400" dirty="0">
                  <a:latin typeface="Calibri" pitchFamily="34" charset="0"/>
                </a:rPr>
                <a:t>Use Shape Fill &gt; Picture option to change the images</a:t>
              </a:r>
            </a:p>
          </p:txBody>
        </p:sp>
      </p:grpSp>
      <p:sp>
        <p:nvSpPr>
          <p:cNvPr id="10247" name="Title 21"/>
          <p:cNvSpPr>
            <a:spLocks noGrp="1"/>
          </p:cNvSpPr>
          <p:nvPr>
            <p:ph type="title"/>
          </p:nvPr>
        </p:nvSpPr>
        <p:spPr>
          <a:xfrm>
            <a:off x="1905000" y="228600"/>
            <a:ext cx="8229600" cy="1143000"/>
          </a:xfrm>
        </p:spPr>
        <p:txBody>
          <a:bodyPr/>
          <a:lstStyle/>
          <a:p>
            <a:r>
              <a:rPr lang="en-US" dirty="0"/>
              <a:t>3 Points with Image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162800" y="1752600"/>
            <a:ext cx="3428324" cy="4267707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38100">
            <a:solidFill>
              <a:schemeClr val="bg1"/>
            </a:solidFill>
          </a:ln>
          <a:effectLst>
            <a:outerShdw blurRad="152400" dist="190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85"/>
          <p:cNvSpPr>
            <a:spLocks/>
          </p:cNvSpPr>
          <p:nvPr/>
        </p:nvSpPr>
        <p:spPr bwMode="auto">
          <a:xfrm>
            <a:off x="8839200" y="2227260"/>
            <a:ext cx="1248028" cy="3807390"/>
          </a:xfrm>
          <a:custGeom>
            <a:avLst/>
            <a:gdLst/>
            <a:ahLst/>
            <a:cxnLst>
              <a:cxn ang="0">
                <a:pos x="50" y="116"/>
              </a:cxn>
              <a:cxn ang="0">
                <a:pos x="38" y="140"/>
              </a:cxn>
              <a:cxn ang="0">
                <a:pos x="24" y="212"/>
              </a:cxn>
              <a:cxn ang="0">
                <a:pos x="24" y="296"/>
              </a:cxn>
              <a:cxn ang="0">
                <a:pos x="18" y="392"/>
              </a:cxn>
              <a:cxn ang="0">
                <a:pos x="36" y="404"/>
              </a:cxn>
              <a:cxn ang="0">
                <a:pos x="50" y="472"/>
              </a:cxn>
              <a:cxn ang="0">
                <a:pos x="18" y="474"/>
              </a:cxn>
              <a:cxn ang="0">
                <a:pos x="2" y="522"/>
              </a:cxn>
              <a:cxn ang="0">
                <a:pos x="6" y="538"/>
              </a:cxn>
              <a:cxn ang="0">
                <a:pos x="4" y="600"/>
              </a:cxn>
              <a:cxn ang="0">
                <a:pos x="54" y="608"/>
              </a:cxn>
              <a:cxn ang="0">
                <a:pos x="66" y="636"/>
              </a:cxn>
              <a:cxn ang="0">
                <a:pos x="60" y="736"/>
              </a:cxn>
              <a:cxn ang="0">
                <a:pos x="44" y="790"/>
              </a:cxn>
              <a:cxn ang="0">
                <a:pos x="54" y="822"/>
              </a:cxn>
              <a:cxn ang="0">
                <a:pos x="60" y="810"/>
              </a:cxn>
              <a:cxn ang="0">
                <a:pos x="78" y="826"/>
              </a:cxn>
              <a:cxn ang="0">
                <a:pos x="108" y="840"/>
              </a:cxn>
              <a:cxn ang="0">
                <a:pos x="146" y="836"/>
              </a:cxn>
              <a:cxn ang="0">
                <a:pos x="116" y="816"/>
              </a:cxn>
              <a:cxn ang="0">
                <a:pos x="92" y="758"/>
              </a:cxn>
              <a:cxn ang="0">
                <a:pos x="114" y="644"/>
              </a:cxn>
              <a:cxn ang="0">
                <a:pos x="134" y="622"/>
              </a:cxn>
              <a:cxn ang="0">
                <a:pos x="158" y="632"/>
              </a:cxn>
              <a:cxn ang="0">
                <a:pos x="182" y="718"/>
              </a:cxn>
              <a:cxn ang="0">
                <a:pos x="178" y="772"/>
              </a:cxn>
              <a:cxn ang="0">
                <a:pos x="186" y="814"/>
              </a:cxn>
              <a:cxn ang="0">
                <a:pos x="190" y="808"/>
              </a:cxn>
              <a:cxn ang="0">
                <a:pos x="206" y="798"/>
              </a:cxn>
              <a:cxn ang="0">
                <a:pos x="232" y="822"/>
              </a:cxn>
              <a:cxn ang="0">
                <a:pos x="274" y="818"/>
              </a:cxn>
              <a:cxn ang="0">
                <a:pos x="254" y="806"/>
              </a:cxn>
              <a:cxn ang="0">
                <a:pos x="226" y="756"/>
              </a:cxn>
              <a:cxn ang="0">
                <a:pos x="208" y="648"/>
              </a:cxn>
              <a:cxn ang="0">
                <a:pos x="212" y="580"/>
              </a:cxn>
              <a:cxn ang="0">
                <a:pos x="200" y="528"/>
              </a:cxn>
              <a:cxn ang="0">
                <a:pos x="190" y="502"/>
              </a:cxn>
              <a:cxn ang="0">
                <a:pos x="174" y="462"/>
              </a:cxn>
              <a:cxn ang="0">
                <a:pos x="156" y="406"/>
              </a:cxn>
              <a:cxn ang="0">
                <a:pos x="166" y="388"/>
              </a:cxn>
              <a:cxn ang="0">
                <a:pos x="192" y="376"/>
              </a:cxn>
              <a:cxn ang="0">
                <a:pos x="196" y="368"/>
              </a:cxn>
              <a:cxn ang="0">
                <a:pos x="192" y="308"/>
              </a:cxn>
              <a:cxn ang="0">
                <a:pos x="194" y="282"/>
              </a:cxn>
              <a:cxn ang="0">
                <a:pos x="170" y="222"/>
              </a:cxn>
              <a:cxn ang="0">
                <a:pos x="132" y="168"/>
              </a:cxn>
              <a:cxn ang="0">
                <a:pos x="104" y="132"/>
              </a:cxn>
              <a:cxn ang="0">
                <a:pos x="118" y="100"/>
              </a:cxn>
              <a:cxn ang="0">
                <a:pos x="126" y="74"/>
              </a:cxn>
              <a:cxn ang="0">
                <a:pos x="124" y="40"/>
              </a:cxn>
              <a:cxn ang="0">
                <a:pos x="120" y="18"/>
              </a:cxn>
              <a:cxn ang="0">
                <a:pos x="90" y="0"/>
              </a:cxn>
              <a:cxn ang="0">
                <a:pos x="58" y="8"/>
              </a:cxn>
              <a:cxn ang="0">
                <a:pos x="40" y="62"/>
              </a:cxn>
              <a:cxn ang="0">
                <a:pos x="46" y="84"/>
              </a:cxn>
            </a:cxnLst>
            <a:rect l="0" t="0" r="r" b="b"/>
            <a:pathLst>
              <a:path w="276" h="842">
                <a:moveTo>
                  <a:pt x="58" y="104"/>
                </a:moveTo>
                <a:lnTo>
                  <a:pt x="58" y="104"/>
                </a:lnTo>
                <a:lnTo>
                  <a:pt x="56" y="106"/>
                </a:lnTo>
                <a:lnTo>
                  <a:pt x="54" y="110"/>
                </a:lnTo>
                <a:lnTo>
                  <a:pt x="50" y="116"/>
                </a:lnTo>
                <a:lnTo>
                  <a:pt x="50" y="116"/>
                </a:lnTo>
                <a:lnTo>
                  <a:pt x="50" y="122"/>
                </a:lnTo>
                <a:lnTo>
                  <a:pt x="48" y="126"/>
                </a:lnTo>
                <a:lnTo>
                  <a:pt x="46" y="128"/>
                </a:lnTo>
                <a:lnTo>
                  <a:pt x="46" y="128"/>
                </a:lnTo>
                <a:lnTo>
                  <a:pt x="42" y="134"/>
                </a:lnTo>
                <a:lnTo>
                  <a:pt x="38" y="140"/>
                </a:lnTo>
                <a:lnTo>
                  <a:pt x="32" y="152"/>
                </a:lnTo>
                <a:lnTo>
                  <a:pt x="28" y="168"/>
                </a:lnTo>
                <a:lnTo>
                  <a:pt x="24" y="182"/>
                </a:lnTo>
                <a:lnTo>
                  <a:pt x="24" y="182"/>
                </a:lnTo>
                <a:lnTo>
                  <a:pt x="22" y="196"/>
                </a:lnTo>
                <a:lnTo>
                  <a:pt x="24" y="212"/>
                </a:lnTo>
                <a:lnTo>
                  <a:pt x="24" y="226"/>
                </a:lnTo>
                <a:lnTo>
                  <a:pt x="24" y="242"/>
                </a:lnTo>
                <a:lnTo>
                  <a:pt x="24" y="242"/>
                </a:lnTo>
                <a:lnTo>
                  <a:pt x="24" y="268"/>
                </a:lnTo>
                <a:lnTo>
                  <a:pt x="24" y="296"/>
                </a:lnTo>
                <a:lnTo>
                  <a:pt x="24" y="296"/>
                </a:lnTo>
                <a:lnTo>
                  <a:pt x="20" y="356"/>
                </a:lnTo>
                <a:lnTo>
                  <a:pt x="20" y="356"/>
                </a:lnTo>
                <a:lnTo>
                  <a:pt x="18" y="372"/>
                </a:lnTo>
                <a:lnTo>
                  <a:pt x="18" y="388"/>
                </a:lnTo>
                <a:lnTo>
                  <a:pt x="18" y="388"/>
                </a:lnTo>
                <a:lnTo>
                  <a:pt x="18" y="392"/>
                </a:lnTo>
                <a:lnTo>
                  <a:pt x="22" y="392"/>
                </a:lnTo>
                <a:lnTo>
                  <a:pt x="30" y="394"/>
                </a:lnTo>
                <a:lnTo>
                  <a:pt x="30" y="394"/>
                </a:lnTo>
                <a:lnTo>
                  <a:pt x="32" y="394"/>
                </a:lnTo>
                <a:lnTo>
                  <a:pt x="34" y="396"/>
                </a:lnTo>
                <a:lnTo>
                  <a:pt x="36" y="404"/>
                </a:lnTo>
                <a:lnTo>
                  <a:pt x="36" y="404"/>
                </a:lnTo>
                <a:lnTo>
                  <a:pt x="42" y="428"/>
                </a:lnTo>
                <a:lnTo>
                  <a:pt x="42" y="428"/>
                </a:lnTo>
                <a:lnTo>
                  <a:pt x="48" y="450"/>
                </a:lnTo>
                <a:lnTo>
                  <a:pt x="50" y="472"/>
                </a:lnTo>
                <a:lnTo>
                  <a:pt x="50" y="472"/>
                </a:lnTo>
                <a:lnTo>
                  <a:pt x="42" y="474"/>
                </a:lnTo>
                <a:lnTo>
                  <a:pt x="36" y="472"/>
                </a:lnTo>
                <a:lnTo>
                  <a:pt x="28" y="470"/>
                </a:lnTo>
                <a:lnTo>
                  <a:pt x="20" y="472"/>
                </a:lnTo>
                <a:lnTo>
                  <a:pt x="20" y="472"/>
                </a:lnTo>
                <a:lnTo>
                  <a:pt x="18" y="474"/>
                </a:lnTo>
                <a:lnTo>
                  <a:pt x="16" y="476"/>
                </a:lnTo>
                <a:lnTo>
                  <a:pt x="14" y="482"/>
                </a:lnTo>
                <a:lnTo>
                  <a:pt x="12" y="496"/>
                </a:lnTo>
                <a:lnTo>
                  <a:pt x="12" y="496"/>
                </a:lnTo>
                <a:lnTo>
                  <a:pt x="2" y="522"/>
                </a:lnTo>
                <a:lnTo>
                  <a:pt x="2" y="522"/>
                </a:lnTo>
                <a:lnTo>
                  <a:pt x="0" y="528"/>
                </a:lnTo>
                <a:lnTo>
                  <a:pt x="4" y="528"/>
                </a:lnTo>
                <a:lnTo>
                  <a:pt x="4" y="528"/>
                </a:lnTo>
                <a:lnTo>
                  <a:pt x="8" y="530"/>
                </a:lnTo>
                <a:lnTo>
                  <a:pt x="8" y="532"/>
                </a:lnTo>
                <a:lnTo>
                  <a:pt x="6" y="538"/>
                </a:lnTo>
                <a:lnTo>
                  <a:pt x="6" y="538"/>
                </a:lnTo>
                <a:lnTo>
                  <a:pt x="2" y="574"/>
                </a:lnTo>
                <a:lnTo>
                  <a:pt x="2" y="574"/>
                </a:lnTo>
                <a:lnTo>
                  <a:pt x="0" y="588"/>
                </a:lnTo>
                <a:lnTo>
                  <a:pt x="0" y="594"/>
                </a:lnTo>
                <a:lnTo>
                  <a:pt x="4" y="600"/>
                </a:lnTo>
                <a:lnTo>
                  <a:pt x="4" y="600"/>
                </a:lnTo>
                <a:lnTo>
                  <a:pt x="10" y="602"/>
                </a:lnTo>
                <a:lnTo>
                  <a:pt x="20" y="604"/>
                </a:lnTo>
                <a:lnTo>
                  <a:pt x="36" y="606"/>
                </a:lnTo>
                <a:lnTo>
                  <a:pt x="36" y="606"/>
                </a:lnTo>
                <a:lnTo>
                  <a:pt x="54" y="608"/>
                </a:lnTo>
                <a:lnTo>
                  <a:pt x="64" y="610"/>
                </a:lnTo>
                <a:lnTo>
                  <a:pt x="72" y="612"/>
                </a:lnTo>
                <a:lnTo>
                  <a:pt x="72" y="612"/>
                </a:lnTo>
                <a:lnTo>
                  <a:pt x="70" y="624"/>
                </a:lnTo>
                <a:lnTo>
                  <a:pt x="66" y="636"/>
                </a:lnTo>
                <a:lnTo>
                  <a:pt x="66" y="636"/>
                </a:lnTo>
                <a:lnTo>
                  <a:pt x="62" y="652"/>
                </a:lnTo>
                <a:lnTo>
                  <a:pt x="62" y="670"/>
                </a:lnTo>
                <a:lnTo>
                  <a:pt x="62" y="670"/>
                </a:lnTo>
                <a:lnTo>
                  <a:pt x="62" y="704"/>
                </a:lnTo>
                <a:lnTo>
                  <a:pt x="60" y="736"/>
                </a:lnTo>
                <a:lnTo>
                  <a:pt x="60" y="736"/>
                </a:lnTo>
                <a:lnTo>
                  <a:pt x="58" y="752"/>
                </a:lnTo>
                <a:lnTo>
                  <a:pt x="52" y="766"/>
                </a:lnTo>
                <a:lnTo>
                  <a:pt x="52" y="766"/>
                </a:lnTo>
                <a:lnTo>
                  <a:pt x="46" y="778"/>
                </a:lnTo>
                <a:lnTo>
                  <a:pt x="44" y="784"/>
                </a:lnTo>
                <a:lnTo>
                  <a:pt x="44" y="790"/>
                </a:lnTo>
                <a:lnTo>
                  <a:pt x="44" y="790"/>
                </a:lnTo>
                <a:lnTo>
                  <a:pt x="44" y="796"/>
                </a:lnTo>
                <a:lnTo>
                  <a:pt x="48" y="800"/>
                </a:lnTo>
                <a:lnTo>
                  <a:pt x="52" y="810"/>
                </a:lnTo>
                <a:lnTo>
                  <a:pt x="52" y="810"/>
                </a:lnTo>
                <a:lnTo>
                  <a:pt x="54" y="822"/>
                </a:lnTo>
                <a:lnTo>
                  <a:pt x="52" y="834"/>
                </a:lnTo>
                <a:lnTo>
                  <a:pt x="52" y="834"/>
                </a:lnTo>
                <a:lnTo>
                  <a:pt x="60" y="834"/>
                </a:lnTo>
                <a:lnTo>
                  <a:pt x="60" y="834"/>
                </a:lnTo>
                <a:lnTo>
                  <a:pt x="58" y="822"/>
                </a:lnTo>
                <a:lnTo>
                  <a:pt x="60" y="810"/>
                </a:lnTo>
                <a:lnTo>
                  <a:pt x="60" y="810"/>
                </a:lnTo>
                <a:lnTo>
                  <a:pt x="60" y="808"/>
                </a:lnTo>
                <a:lnTo>
                  <a:pt x="62" y="808"/>
                </a:lnTo>
                <a:lnTo>
                  <a:pt x="68" y="814"/>
                </a:lnTo>
                <a:lnTo>
                  <a:pt x="78" y="826"/>
                </a:lnTo>
                <a:lnTo>
                  <a:pt x="78" y="826"/>
                </a:lnTo>
                <a:lnTo>
                  <a:pt x="80" y="834"/>
                </a:lnTo>
                <a:lnTo>
                  <a:pt x="84" y="838"/>
                </a:lnTo>
                <a:lnTo>
                  <a:pt x="88" y="840"/>
                </a:lnTo>
                <a:lnTo>
                  <a:pt x="88" y="840"/>
                </a:lnTo>
                <a:lnTo>
                  <a:pt x="98" y="840"/>
                </a:lnTo>
                <a:lnTo>
                  <a:pt x="108" y="840"/>
                </a:lnTo>
                <a:lnTo>
                  <a:pt x="108" y="840"/>
                </a:lnTo>
                <a:lnTo>
                  <a:pt x="128" y="842"/>
                </a:lnTo>
                <a:lnTo>
                  <a:pt x="140" y="840"/>
                </a:lnTo>
                <a:lnTo>
                  <a:pt x="144" y="838"/>
                </a:lnTo>
                <a:lnTo>
                  <a:pt x="146" y="836"/>
                </a:lnTo>
                <a:lnTo>
                  <a:pt x="146" y="836"/>
                </a:lnTo>
                <a:lnTo>
                  <a:pt x="144" y="834"/>
                </a:lnTo>
                <a:lnTo>
                  <a:pt x="142" y="830"/>
                </a:lnTo>
                <a:lnTo>
                  <a:pt x="132" y="826"/>
                </a:lnTo>
                <a:lnTo>
                  <a:pt x="124" y="822"/>
                </a:lnTo>
                <a:lnTo>
                  <a:pt x="120" y="820"/>
                </a:lnTo>
                <a:lnTo>
                  <a:pt x="116" y="816"/>
                </a:lnTo>
                <a:lnTo>
                  <a:pt x="116" y="816"/>
                </a:lnTo>
                <a:lnTo>
                  <a:pt x="106" y="800"/>
                </a:lnTo>
                <a:lnTo>
                  <a:pt x="98" y="782"/>
                </a:lnTo>
                <a:lnTo>
                  <a:pt x="98" y="782"/>
                </a:lnTo>
                <a:lnTo>
                  <a:pt x="94" y="770"/>
                </a:lnTo>
                <a:lnTo>
                  <a:pt x="92" y="758"/>
                </a:lnTo>
                <a:lnTo>
                  <a:pt x="92" y="746"/>
                </a:lnTo>
                <a:lnTo>
                  <a:pt x="94" y="734"/>
                </a:lnTo>
                <a:lnTo>
                  <a:pt x="98" y="710"/>
                </a:lnTo>
                <a:lnTo>
                  <a:pt x="104" y="686"/>
                </a:lnTo>
                <a:lnTo>
                  <a:pt x="104" y="686"/>
                </a:lnTo>
                <a:lnTo>
                  <a:pt x="114" y="644"/>
                </a:lnTo>
                <a:lnTo>
                  <a:pt x="114" y="644"/>
                </a:lnTo>
                <a:lnTo>
                  <a:pt x="120" y="624"/>
                </a:lnTo>
                <a:lnTo>
                  <a:pt x="120" y="624"/>
                </a:lnTo>
                <a:lnTo>
                  <a:pt x="122" y="620"/>
                </a:lnTo>
                <a:lnTo>
                  <a:pt x="126" y="620"/>
                </a:lnTo>
                <a:lnTo>
                  <a:pt x="134" y="622"/>
                </a:lnTo>
                <a:lnTo>
                  <a:pt x="134" y="622"/>
                </a:lnTo>
                <a:lnTo>
                  <a:pt x="156" y="624"/>
                </a:lnTo>
                <a:lnTo>
                  <a:pt x="156" y="624"/>
                </a:lnTo>
                <a:lnTo>
                  <a:pt x="158" y="624"/>
                </a:lnTo>
                <a:lnTo>
                  <a:pt x="158" y="626"/>
                </a:lnTo>
                <a:lnTo>
                  <a:pt x="158" y="632"/>
                </a:lnTo>
                <a:lnTo>
                  <a:pt x="158" y="632"/>
                </a:lnTo>
                <a:lnTo>
                  <a:pt x="160" y="644"/>
                </a:lnTo>
                <a:lnTo>
                  <a:pt x="162" y="656"/>
                </a:lnTo>
                <a:lnTo>
                  <a:pt x="170" y="680"/>
                </a:lnTo>
                <a:lnTo>
                  <a:pt x="170" y="680"/>
                </a:lnTo>
                <a:lnTo>
                  <a:pt x="182" y="718"/>
                </a:lnTo>
                <a:lnTo>
                  <a:pt x="186" y="740"/>
                </a:lnTo>
                <a:lnTo>
                  <a:pt x="186" y="750"/>
                </a:lnTo>
                <a:lnTo>
                  <a:pt x="186" y="758"/>
                </a:lnTo>
                <a:lnTo>
                  <a:pt x="186" y="758"/>
                </a:lnTo>
                <a:lnTo>
                  <a:pt x="182" y="766"/>
                </a:lnTo>
                <a:lnTo>
                  <a:pt x="178" y="772"/>
                </a:lnTo>
                <a:lnTo>
                  <a:pt x="176" y="778"/>
                </a:lnTo>
                <a:lnTo>
                  <a:pt x="176" y="782"/>
                </a:lnTo>
                <a:lnTo>
                  <a:pt x="178" y="786"/>
                </a:lnTo>
                <a:lnTo>
                  <a:pt x="178" y="786"/>
                </a:lnTo>
                <a:lnTo>
                  <a:pt x="184" y="804"/>
                </a:lnTo>
                <a:lnTo>
                  <a:pt x="186" y="814"/>
                </a:lnTo>
                <a:lnTo>
                  <a:pt x="186" y="824"/>
                </a:lnTo>
                <a:lnTo>
                  <a:pt x="186" y="824"/>
                </a:lnTo>
                <a:lnTo>
                  <a:pt x="192" y="824"/>
                </a:lnTo>
                <a:lnTo>
                  <a:pt x="192" y="824"/>
                </a:lnTo>
                <a:lnTo>
                  <a:pt x="190" y="818"/>
                </a:lnTo>
                <a:lnTo>
                  <a:pt x="190" y="808"/>
                </a:lnTo>
                <a:lnTo>
                  <a:pt x="192" y="798"/>
                </a:lnTo>
                <a:lnTo>
                  <a:pt x="194" y="796"/>
                </a:lnTo>
                <a:lnTo>
                  <a:pt x="198" y="794"/>
                </a:lnTo>
                <a:lnTo>
                  <a:pt x="198" y="794"/>
                </a:lnTo>
                <a:lnTo>
                  <a:pt x="202" y="796"/>
                </a:lnTo>
                <a:lnTo>
                  <a:pt x="206" y="798"/>
                </a:lnTo>
                <a:lnTo>
                  <a:pt x="210" y="806"/>
                </a:lnTo>
                <a:lnTo>
                  <a:pt x="210" y="806"/>
                </a:lnTo>
                <a:lnTo>
                  <a:pt x="216" y="812"/>
                </a:lnTo>
                <a:lnTo>
                  <a:pt x="222" y="818"/>
                </a:lnTo>
                <a:lnTo>
                  <a:pt x="222" y="818"/>
                </a:lnTo>
                <a:lnTo>
                  <a:pt x="232" y="822"/>
                </a:lnTo>
                <a:lnTo>
                  <a:pt x="244" y="824"/>
                </a:lnTo>
                <a:lnTo>
                  <a:pt x="254" y="824"/>
                </a:lnTo>
                <a:lnTo>
                  <a:pt x="266" y="822"/>
                </a:lnTo>
                <a:lnTo>
                  <a:pt x="266" y="822"/>
                </a:lnTo>
                <a:lnTo>
                  <a:pt x="272" y="820"/>
                </a:lnTo>
                <a:lnTo>
                  <a:pt x="274" y="818"/>
                </a:lnTo>
                <a:lnTo>
                  <a:pt x="276" y="816"/>
                </a:lnTo>
                <a:lnTo>
                  <a:pt x="274" y="814"/>
                </a:lnTo>
                <a:lnTo>
                  <a:pt x="266" y="810"/>
                </a:lnTo>
                <a:lnTo>
                  <a:pt x="258" y="808"/>
                </a:lnTo>
                <a:lnTo>
                  <a:pt x="258" y="808"/>
                </a:lnTo>
                <a:lnTo>
                  <a:pt x="254" y="806"/>
                </a:lnTo>
                <a:lnTo>
                  <a:pt x="250" y="804"/>
                </a:lnTo>
                <a:lnTo>
                  <a:pt x="244" y="796"/>
                </a:lnTo>
                <a:lnTo>
                  <a:pt x="240" y="786"/>
                </a:lnTo>
                <a:lnTo>
                  <a:pt x="236" y="778"/>
                </a:lnTo>
                <a:lnTo>
                  <a:pt x="236" y="778"/>
                </a:lnTo>
                <a:lnTo>
                  <a:pt x="226" y="756"/>
                </a:lnTo>
                <a:lnTo>
                  <a:pt x="218" y="734"/>
                </a:lnTo>
                <a:lnTo>
                  <a:pt x="218" y="734"/>
                </a:lnTo>
                <a:lnTo>
                  <a:pt x="214" y="714"/>
                </a:lnTo>
                <a:lnTo>
                  <a:pt x="210" y="692"/>
                </a:lnTo>
                <a:lnTo>
                  <a:pt x="208" y="648"/>
                </a:lnTo>
                <a:lnTo>
                  <a:pt x="208" y="648"/>
                </a:lnTo>
                <a:lnTo>
                  <a:pt x="208" y="608"/>
                </a:lnTo>
                <a:lnTo>
                  <a:pt x="208" y="608"/>
                </a:lnTo>
                <a:lnTo>
                  <a:pt x="208" y="598"/>
                </a:lnTo>
                <a:lnTo>
                  <a:pt x="210" y="586"/>
                </a:lnTo>
                <a:lnTo>
                  <a:pt x="210" y="586"/>
                </a:lnTo>
                <a:lnTo>
                  <a:pt x="212" y="580"/>
                </a:lnTo>
                <a:lnTo>
                  <a:pt x="212" y="574"/>
                </a:lnTo>
                <a:lnTo>
                  <a:pt x="210" y="562"/>
                </a:lnTo>
                <a:lnTo>
                  <a:pt x="210" y="562"/>
                </a:lnTo>
                <a:lnTo>
                  <a:pt x="208" y="544"/>
                </a:lnTo>
                <a:lnTo>
                  <a:pt x="204" y="536"/>
                </a:lnTo>
                <a:lnTo>
                  <a:pt x="200" y="528"/>
                </a:lnTo>
                <a:lnTo>
                  <a:pt x="200" y="528"/>
                </a:lnTo>
                <a:lnTo>
                  <a:pt x="198" y="522"/>
                </a:lnTo>
                <a:lnTo>
                  <a:pt x="196" y="518"/>
                </a:lnTo>
                <a:lnTo>
                  <a:pt x="192" y="508"/>
                </a:lnTo>
                <a:lnTo>
                  <a:pt x="192" y="508"/>
                </a:lnTo>
                <a:lnTo>
                  <a:pt x="190" y="502"/>
                </a:lnTo>
                <a:lnTo>
                  <a:pt x="190" y="498"/>
                </a:lnTo>
                <a:lnTo>
                  <a:pt x="186" y="494"/>
                </a:lnTo>
                <a:lnTo>
                  <a:pt x="186" y="494"/>
                </a:lnTo>
                <a:lnTo>
                  <a:pt x="182" y="484"/>
                </a:lnTo>
                <a:lnTo>
                  <a:pt x="178" y="474"/>
                </a:lnTo>
                <a:lnTo>
                  <a:pt x="174" y="462"/>
                </a:lnTo>
                <a:lnTo>
                  <a:pt x="170" y="450"/>
                </a:lnTo>
                <a:lnTo>
                  <a:pt x="170" y="450"/>
                </a:lnTo>
                <a:lnTo>
                  <a:pt x="162" y="432"/>
                </a:lnTo>
                <a:lnTo>
                  <a:pt x="156" y="412"/>
                </a:lnTo>
                <a:lnTo>
                  <a:pt x="156" y="412"/>
                </a:lnTo>
                <a:lnTo>
                  <a:pt x="156" y="406"/>
                </a:lnTo>
                <a:lnTo>
                  <a:pt x="156" y="406"/>
                </a:lnTo>
                <a:lnTo>
                  <a:pt x="160" y="404"/>
                </a:lnTo>
                <a:lnTo>
                  <a:pt x="162" y="402"/>
                </a:lnTo>
                <a:lnTo>
                  <a:pt x="162" y="402"/>
                </a:lnTo>
                <a:lnTo>
                  <a:pt x="166" y="394"/>
                </a:lnTo>
                <a:lnTo>
                  <a:pt x="166" y="388"/>
                </a:lnTo>
                <a:lnTo>
                  <a:pt x="168" y="386"/>
                </a:lnTo>
                <a:lnTo>
                  <a:pt x="168" y="386"/>
                </a:lnTo>
                <a:lnTo>
                  <a:pt x="174" y="380"/>
                </a:lnTo>
                <a:lnTo>
                  <a:pt x="182" y="378"/>
                </a:lnTo>
                <a:lnTo>
                  <a:pt x="182" y="378"/>
                </a:lnTo>
                <a:lnTo>
                  <a:pt x="192" y="376"/>
                </a:lnTo>
                <a:lnTo>
                  <a:pt x="192" y="376"/>
                </a:lnTo>
                <a:lnTo>
                  <a:pt x="196" y="374"/>
                </a:lnTo>
                <a:lnTo>
                  <a:pt x="196" y="374"/>
                </a:lnTo>
                <a:lnTo>
                  <a:pt x="196" y="372"/>
                </a:lnTo>
                <a:lnTo>
                  <a:pt x="196" y="368"/>
                </a:lnTo>
                <a:lnTo>
                  <a:pt x="196" y="368"/>
                </a:lnTo>
                <a:lnTo>
                  <a:pt x="200" y="370"/>
                </a:lnTo>
                <a:lnTo>
                  <a:pt x="204" y="368"/>
                </a:lnTo>
                <a:lnTo>
                  <a:pt x="204" y="368"/>
                </a:lnTo>
                <a:lnTo>
                  <a:pt x="192" y="316"/>
                </a:lnTo>
                <a:lnTo>
                  <a:pt x="192" y="316"/>
                </a:lnTo>
                <a:lnTo>
                  <a:pt x="192" y="308"/>
                </a:lnTo>
                <a:lnTo>
                  <a:pt x="194" y="300"/>
                </a:lnTo>
                <a:lnTo>
                  <a:pt x="194" y="300"/>
                </a:lnTo>
                <a:lnTo>
                  <a:pt x="194" y="294"/>
                </a:lnTo>
                <a:lnTo>
                  <a:pt x="194" y="290"/>
                </a:lnTo>
                <a:lnTo>
                  <a:pt x="194" y="282"/>
                </a:lnTo>
                <a:lnTo>
                  <a:pt x="194" y="282"/>
                </a:lnTo>
                <a:lnTo>
                  <a:pt x="192" y="260"/>
                </a:lnTo>
                <a:lnTo>
                  <a:pt x="188" y="250"/>
                </a:lnTo>
                <a:lnTo>
                  <a:pt x="184" y="240"/>
                </a:lnTo>
                <a:lnTo>
                  <a:pt x="184" y="240"/>
                </a:lnTo>
                <a:lnTo>
                  <a:pt x="170" y="222"/>
                </a:lnTo>
                <a:lnTo>
                  <a:pt x="170" y="222"/>
                </a:lnTo>
                <a:lnTo>
                  <a:pt x="162" y="210"/>
                </a:lnTo>
                <a:lnTo>
                  <a:pt x="156" y="198"/>
                </a:lnTo>
                <a:lnTo>
                  <a:pt x="156" y="198"/>
                </a:lnTo>
                <a:lnTo>
                  <a:pt x="150" y="188"/>
                </a:lnTo>
                <a:lnTo>
                  <a:pt x="140" y="178"/>
                </a:lnTo>
                <a:lnTo>
                  <a:pt x="132" y="168"/>
                </a:lnTo>
                <a:lnTo>
                  <a:pt x="124" y="158"/>
                </a:lnTo>
                <a:lnTo>
                  <a:pt x="124" y="158"/>
                </a:lnTo>
                <a:lnTo>
                  <a:pt x="112" y="146"/>
                </a:lnTo>
                <a:lnTo>
                  <a:pt x="112" y="146"/>
                </a:lnTo>
                <a:lnTo>
                  <a:pt x="106" y="140"/>
                </a:lnTo>
                <a:lnTo>
                  <a:pt x="104" y="132"/>
                </a:lnTo>
                <a:lnTo>
                  <a:pt x="104" y="132"/>
                </a:lnTo>
                <a:lnTo>
                  <a:pt x="106" y="114"/>
                </a:lnTo>
                <a:lnTo>
                  <a:pt x="106" y="114"/>
                </a:lnTo>
                <a:lnTo>
                  <a:pt x="106" y="108"/>
                </a:lnTo>
                <a:lnTo>
                  <a:pt x="110" y="106"/>
                </a:lnTo>
                <a:lnTo>
                  <a:pt x="118" y="100"/>
                </a:lnTo>
                <a:lnTo>
                  <a:pt x="118" y="100"/>
                </a:lnTo>
                <a:lnTo>
                  <a:pt x="120" y="94"/>
                </a:lnTo>
                <a:lnTo>
                  <a:pt x="124" y="90"/>
                </a:lnTo>
                <a:lnTo>
                  <a:pt x="126" y="78"/>
                </a:lnTo>
                <a:lnTo>
                  <a:pt x="126" y="78"/>
                </a:lnTo>
                <a:lnTo>
                  <a:pt x="126" y="74"/>
                </a:lnTo>
                <a:lnTo>
                  <a:pt x="128" y="68"/>
                </a:lnTo>
                <a:lnTo>
                  <a:pt x="128" y="68"/>
                </a:lnTo>
                <a:lnTo>
                  <a:pt x="126" y="60"/>
                </a:lnTo>
                <a:lnTo>
                  <a:pt x="126" y="52"/>
                </a:lnTo>
                <a:lnTo>
                  <a:pt x="126" y="52"/>
                </a:lnTo>
                <a:lnTo>
                  <a:pt x="124" y="40"/>
                </a:lnTo>
                <a:lnTo>
                  <a:pt x="120" y="30"/>
                </a:lnTo>
                <a:lnTo>
                  <a:pt x="120" y="30"/>
                </a:lnTo>
                <a:lnTo>
                  <a:pt x="120" y="26"/>
                </a:lnTo>
                <a:lnTo>
                  <a:pt x="120" y="22"/>
                </a:lnTo>
                <a:lnTo>
                  <a:pt x="120" y="22"/>
                </a:lnTo>
                <a:lnTo>
                  <a:pt x="120" y="18"/>
                </a:lnTo>
                <a:lnTo>
                  <a:pt x="118" y="14"/>
                </a:lnTo>
                <a:lnTo>
                  <a:pt x="110" y="8"/>
                </a:lnTo>
                <a:lnTo>
                  <a:pt x="110" y="8"/>
                </a:lnTo>
                <a:lnTo>
                  <a:pt x="104" y="4"/>
                </a:lnTo>
                <a:lnTo>
                  <a:pt x="98" y="0"/>
                </a:lnTo>
                <a:lnTo>
                  <a:pt x="90" y="0"/>
                </a:lnTo>
                <a:lnTo>
                  <a:pt x="82" y="0"/>
                </a:lnTo>
                <a:lnTo>
                  <a:pt x="82" y="0"/>
                </a:lnTo>
                <a:lnTo>
                  <a:pt x="70" y="0"/>
                </a:lnTo>
                <a:lnTo>
                  <a:pt x="64" y="2"/>
                </a:lnTo>
                <a:lnTo>
                  <a:pt x="58" y="8"/>
                </a:lnTo>
                <a:lnTo>
                  <a:pt x="58" y="8"/>
                </a:lnTo>
                <a:lnTo>
                  <a:pt x="50" y="20"/>
                </a:lnTo>
                <a:lnTo>
                  <a:pt x="44" y="34"/>
                </a:lnTo>
                <a:lnTo>
                  <a:pt x="40" y="48"/>
                </a:lnTo>
                <a:lnTo>
                  <a:pt x="40" y="54"/>
                </a:lnTo>
                <a:lnTo>
                  <a:pt x="40" y="62"/>
                </a:lnTo>
                <a:lnTo>
                  <a:pt x="40" y="62"/>
                </a:lnTo>
                <a:lnTo>
                  <a:pt x="40" y="66"/>
                </a:lnTo>
                <a:lnTo>
                  <a:pt x="38" y="70"/>
                </a:lnTo>
                <a:lnTo>
                  <a:pt x="38" y="70"/>
                </a:lnTo>
                <a:lnTo>
                  <a:pt x="40" y="76"/>
                </a:lnTo>
                <a:lnTo>
                  <a:pt x="46" y="84"/>
                </a:lnTo>
                <a:lnTo>
                  <a:pt x="46" y="84"/>
                </a:lnTo>
                <a:lnTo>
                  <a:pt x="52" y="90"/>
                </a:lnTo>
                <a:lnTo>
                  <a:pt x="56" y="96"/>
                </a:lnTo>
                <a:lnTo>
                  <a:pt x="58" y="100"/>
                </a:lnTo>
                <a:lnTo>
                  <a:pt x="58" y="100"/>
                </a:lnTo>
                <a:lnTo>
                  <a:pt x="58" y="10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3352800" y="1691250"/>
            <a:ext cx="4343400" cy="43434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  <a:scene3d>
            <a:camera prst="perspectiveContrastingRightFacing" fov="2100000">
              <a:rot lat="21107386" lon="20887983" rev="194676"/>
            </a:camera>
            <a:lightRig rig="threePt" dir="t"/>
          </a:scene3d>
          <a:sp3d extrusionH="381000">
            <a:extrusionClr>
              <a:schemeClr val="accent5">
                <a:lumMod val="75000"/>
              </a:schemeClr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581400" y="4586851"/>
            <a:ext cx="3810000" cy="830997"/>
          </a:xfrm>
          <a:prstGeom prst="rect">
            <a:avLst/>
          </a:prstGeom>
          <a:noFill/>
          <a:scene3d>
            <a:camera prst="isometricOffAxis1Right">
              <a:rot lat="829809" lon="20990880" rev="21522936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Replace this with your own text. Keep it short.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505200" y="3367651"/>
            <a:ext cx="3810000" cy="830997"/>
          </a:xfrm>
          <a:prstGeom prst="rect">
            <a:avLst/>
          </a:prstGeom>
          <a:noFill/>
          <a:scene3d>
            <a:camera prst="isometricOffAxis1Right">
              <a:rot lat="521871" lon="20992123" rev="21548346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Replace this with your own text. Keep it short.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505200" y="2148451"/>
            <a:ext cx="3810000" cy="830997"/>
          </a:xfrm>
          <a:prstGeom prst="rect">
            <a:avLst/>
          </a:prstGeom>
          <a:noFill/>
          <a:scene3d>
            <a:camera prst="isometricOffAxis1Right">
              <a:rot lat="525506" lon="21294460" rev="21568084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Replace this with your own text. Keep it short.</a:t>
            </a:r>
          </a:p>
        </p:txBody>
      </p:sp>
      <p:grpSp>
        <p:nvGrpSpPr>
          <p:cNvPr id="3" name="Group 696"/>
          <p:cNvGrpSpPr/>
          <p:nvPr/>
        </p:nvGrpSpPr>
        <p:grpSpPr>
          <a:xfrm flipH="1">
            <a:off x="7848600" y="2083362"/>
            <a:ext cx="1066800" cy="4027488"/>
            <a:chOff x="5524500" y="1108075"/>
            <a:chExt cx="519113" cy="1893888"/>
          </a:xfr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grpSpPr>
        <p:sp>
          <p:nvSpPr>
            <p:cNvPr id="25" name="Freeform 656"/>
            <p:cNvSpPr>
              <a:spLocks noEditPoints="1"/>
            </p:cNvSpPr>
            <p:nvPr/>
          </p:nvSpPr>
          <p:spPr bwMode="auto">
            <a:xfrm>
              <a:off x="5524500" y="1108075"/>
              <a:ext cx="503238" cy="1893888"/>
            </a:xfrm>
            <a:custGeom>
              <a:avLst/>
              <a:gdLst/>
              <a:ahLst/>
              <a:cxnLst>
                <a:cxn ang="0">
                  <a:pos x="86" y="81"/>
                </a:cxn>
                <a:cxn ang="0">
                  <a:pos x="90" y="88"/>
                </a:cxn>
                <a:cxn ang="0">
                  <a:pos x="89" y="91"/>
                </a:cxn>
                <a:cxn ang="0">
                  <a:pos x="100" y="107"/>
                </a:cxn>
                <a:cxn ang="0">
                  <a:pos x="92" y="85"/>
                </a:cxn>
                <a:cxn ang="0">
                  <a:pos x="120" y="95"/>
                </a:cxn>
                <a:cxn ang="0">
                  <a:pos x="132" y="249"/>
                </a:cxn>
                <a:cxn ang="0">
                  <a:pos x="130" y="279"/>
                </a:cxn>
                <a:cxn ang="0">
                  <a:pos x="123" y="280"/>
                </a:cxn>
                <a:cxn ang="0">
                  <a:pos x="112" y="259"/>
                </a:cxn>
                <a:cxn ang="0">
                  <a:pos x="94" y="387"/>
                </a:cxn>
                <a:cxn ang="0">
                  <a:pos x="83" y="432"/>
                </a:cxn>
                <a:cxn ang="0">
                  <a:pos x="83" y="440"/>
                </a:cxn>
                <a:cxn ang="0">
                  <a:pos x="100" y="452"/>
                </a:cxn>
                <a:cxn ang="0">
                  <a:pos x="97" y="473"/>
                </a:cxn>
                <a:cxn ang="0">
                  <a:pos x="71" y="469"/>
                </a:cxn>
                <a:cxn ang="0">
                  <a:pos x="71" y="504"/>
                </a:cxn>
                <a:cxn ang="0">
                  <a:pos x="42" y="467"/>
                </a:cxn>
                <a:cxn ang="0">
                  <a:pos x="38" y="454"/>
                </a:cxn>
                <a:cxn ang="0">
                  <a:pos x="38" y="440"/>
                </a:cxn>
                <a:cxn ang="0">
                  <a:pos x="33" y="258"/>
                </a:cxn>
                <a:cxn ang="0">
                  <a:pos x="31" y="251"/>
                </a:cxn>
                <a:cxn ang="0">
                  <a:pos x="19" y="228"/>
                </a:cxn>
                <a:cxn ang="0">
                  <a:pos x="16" y="227"/>
                </a:cxn>
                <a:cxn ang="0">
                  <a:pos x="7" y="166"/>
                </a:cxn>
                <a:cxn ang="0">
                  <a:pos x="9" y="88"/>
                </a:cxn>
                <a:cxn ang="0">
                  <a:pos x="51" y="69"/>
                </a:cxn>
                <a:cxn ang="0">
                  <a:pos x="60" y="40"/>
                </a:cxn>
                <a:cxn ang="0">
                  <a:pos x="60" y="9"/>
                </a:cxn>
                <a:cxn ang="0">
                  <a:pos x="78" y="2"/>
                </a:cxn>
                <a:cxn ang="0">
                  <a:pos x="91" y="2"/>
                </a:cxn>
                <a:cxn ang="0">
                  <a:pos x="108" y="21"/>
                </a:cxn>
                <a:cxn ang="0">
                  <a:pos x="100" y="56"/>
                </a:cxn>
                <a:cxn ang="0">
                  <a:pos x="91" y="76"/>
                </a:cxn>
                <a:cxn ang="0">
                  <a:pos x="91" y="437"/>
                </a:cxn>
                <a:cxn ang="0">
                  <a:pos x="122" y="278"/>
                </a:cxn>
                <a:cxn ang="0">
                  <a:pos x="89" y="91"/>
                </a:cxn>
                <a:cxn ang="0">
                  <a:pos x="76" y="96"/>
                </a:cxn>
                <a:cxn ang="0">
                  <a:pos x="86" y="108"/>
                </a:cxn>
                <a:cxn ang="0">
                  <a:pos x="81" y="90"/>
                </a:cxn>
                <a:cxn ang="0">
                  <a:pos x="84" y="83"/>
                </a:cxn>
                <a:cxn ang="0">
                  <a:pos x="62" y="64"/>
                </a:cxn>
                <a:cxn ang="0">
                  <a:pos x="99" y="153"/>
                </a:cxn>
                <a:cxn ang="0">
                  <a:pos x="101" y="158"/>
                </a:cxn>
                <a:cxn ang="0">
                  <a:pos x="103" y="153"/>
                </a:cxn>
                <a:cxn ang="0">
                  <a:pos x="104" y="177"/>
                </a:cxn>
                <a:cxn ang="0">
                  <a:pos x="103" y="182"/>
                </a:cxn>
                <a:cxn ang="0">
                  <a:pos x="107" y="180"/>
                </a:cxn>
                <a:cxn ang="0">
                  <a:pos x="107" y="205"/>
                </a:cxn>
                <a:cxn ang="0">
                  <a:pos x="109" y="211"/>
                </a:cxn>
                <a:cxn ang="0">
                  <a:pos x="111" y="205"/>
                </a:cxn>
                <a:cxn ang="0">
                  <a:pos x="109" y="229"/>
                </a:cxn>
                <a:cxn ang="0">
                  <a:pos x="107" y="234"/>
                </a:cxn>
                <a:cxn ang="0">
                  <a:pos x="111" y="232"/>
                </a:cxn>
                <a:cxn ang="0">
                  <a:pos x="77" y="258"/>
                </a:cxn>
                <a:cxn ang="0">
                  <a:pos x="81" y="364"/>
                </a:cxn>
                <a:cxn ang="0">
                  <a:pos x="67" y="439"/>
                </a:cxn>
                <a:cxn ang="0">
                  <a:pos x="77" y="450"/>
                </a:cxn>
                <a:cxn ang="0">
                  <a:pos x="74" y="434"/>
                </a:cxn>
                <a:cxn ang="0">
                  <a:pos x="88" y="371"/>
                </a:cxn>
                <a:cxn ang="0">
                  <a:pos x="77" y="450"/>
                </a:cxn>
              </a:cxnLst>
              <a:rect l="0" t="0" r="r" b="b"/>
              <a:pathLst>
                <a:path w="134" h="504">
                  <a:moveTo>
                    <a:pt x="92" y="77"/>
                  </a:moveTo>
                  <a:cubicBezTo>
                    <a:pt x="92" y="77"/>
                    <a:pt x="92" y="77"/>
                    <a:pt x="92" y="77"/>
                  </a:cubicBezTo>
                  <a:cubicBezTo>
                    <a:pt x="89" y="80"/>
                    <a:pt x="88" y="81"/>
                    <a:pt x="86" y="81"/>
                  </a:cubicBezTo>
                  <a:cubicBezTo>
                    <a:pt x="90" y="87"/>
                    <a:pt x="90" y="87"/>
                    <a:pt x="90" y="87"/>
                  </a:cubicBezTo>
                  <a:cubicBezTo>
                    <a:pt x="90" y="88"/>
                    <a:pt x="90" y="88"/>
                    <a:pt x="90" y="88"/>
                  </a:cubicBezTo>
                  <a:cubicBezTo>
                    <a:pt x="90" y="88"/>
                    <a:pt x="90" y="88"/>
                    <a:pt x="90" y="88"/>
                  </a:cubicBezTo>
                  <a:cubicBezTo>
                    <a:pt x="90" y="90"/>
                    <a:pt x="90" y="90"/>
                    <a:pt x="90" y="90"/>
                  </a:cubicBezTo>
                  <a:cubicBezTo>
                    <a:pt x="89" y="90"/>
                    <a:pt x="89" y="90"/>
                    <a:pt x="89" y="90"/>
                  </a:cubicBezTo>
                  <a:cubicBezTo>
                    <a:pt x="89" y="91"/>
                    <a:pt x="89" y="91"/>
                    <a:pt x="89" y="91"/>
                  </a:cubicBezTo>
                  <a:cubicBezTo>
                    <a:pt x="92" y="95"/>
                    <a:pt x="95" y="100"/>
                    <a:pt x="97" y="105"/>
                  </a:cubicBezTo>
                  <a:cubicBezTo>
                    <a:pt x="103" y="135"/>
                    <a:pt x="103" y="135"/>
                    <a:pt x="103" y="135"/>
                  </a:cubicBezTo>
                  <a:cubicBezTo>
                    <a:pt x="103" y="125"/>
                    <a:pt x="102" y="115"/>
                    <a:pt x="100" y="107"/>
                  </a:cubicBezTo>
                  <a:cubicBezTo>
                    <a:pt x="97" y="94"/>
                    <a:pt x="97" y="94"/>
                    <a:pt x="97" y="94"/>
                  </a:cubicBezTo>
                  <a:cubicBezTo>
                    <a:pt x="96" y="92"/>
                    <a:pt x="96" y="92"/>
                    <a:pt x="96" y="92"/>
                  </a:cubicBezTo>
                  <a:cubicBezTo>
                    <a:pt x="92" y="85"/>
                    <a:pt x="92" y="85"/>
                    <a:pt x="92" y="85"/>
                  </a:cubicBezTo>
                  <a:cubicBezTo>
                    <a:pt x="92" y="77"/>
                    <a:pt x="92" y="77"/>
                    <a:pt x="92" y="77"/>
                  </a:cubicBezTo>
                  <a:cubicBezTo>
                    <a:pt x="103" y="83"/>
                    <a:pt x="103" y="83"/>
                    <a:pt x="103" y="83"/>
                  </a:cubicBezTo>
                  <a:cubicBezTo>
                    <a:pt x="108" y="86"/>
                    <a:pt x="114" y="90"/>
                    <a:pt x="120" y="95"/>
                  </a:cubicBezTo>
                  <a:cubicBezTo>
                    <a:pt x="120" y="150"/>
                    <a:pt x="120" y="150"/>
                    <a:pt x="120" y="150"/>
                  </a:cubicBezTo>
                  <a:cubicBezTo>
                    <a:pt x="134" y="249"/>
                    <a:pt x="134" y="249"/>
                    <a:pt x="134" y="249"/>
                  </a:cubicBezTo>
                  <a:cubicBezTo>
                    <a:pt x="132" y="249"/>
                    <a:pt x="132" y="249"/>
                    <a:pt x="132" y="249"/>
                  </a:cubicBezTo>
                  <a:cubicBezTo>
                    <a:pt x="120" y="185"/>
                    <a:pt x="120" y="185"/>
                    <a:pt x="120" y="185"/>
                  </a:cubicBezTo>
                  <a:cubicBezTo>
                    <a:pt x="132" y="264"/>
                    <a:pt x="132" y="264"/>
                    <a:pt x="132" y="264"/>
                  </a:cubicBezTo>
                  <a:cubicBezTo>
                    <a:pt x="130" y="279"/>
                    <a:pt x="130" y="279"/>
                    <a:pt x="130" y="279"/>
                  </a:cubicBezTo>
                  <a:cubicBezTo>
                    <a:pt x="127" y="283"/>
                    <a:pt x="127" y="283"/>
                    <a:pt x="127" y="283"/>
                  </a:cubicBezTo>
                  <a:cubicBezTo>
                    <a:pt x="124" y="281"/>
                    <a:pt x="124" y="281"/>
                    <a:pt x="124" y="281"/>
                  </a:cubicBezTo>
                  <a:cubicBezTo>
                    <a:pt x="123" y="280"/>
                    <a:pt x="123" y="280"/>
                    <a:pt x="123" y="280"/>
                  </a:cubicBezTo>
                  <a:cubicBezTo>
                    <a:pt x="122" y="279"/>
                    <a:pt x="122" y="279"/>
                    <a:pt x="122" y="279"/>
                  </a:cubicBezTo>
                  <a:cubicBezTo>
                    <a:pt x="122" y="278"/>
                    <a:pt x="122" y="278"/>
                    <a:pt x="122" y="278"/>
                  </a:cubicBezTo>
                  <a:cubicBezTo>
                    <a:pt x="112" y="259"/>
                    <a:pt x="112" y="259"/>
                    <a:pt x="112" y="259"/>
                  </a:cubicBezTo>
                  <a:cubicBezTo>
                    <a:pt x="112" y="341"/>
                    <a:pt x="112" y="341"/>
                    <a:pt x="112" y="341"/>
                  </a:cubicBezTo>
                  <a:cubicBezTo>
                    <a:pt x="103" y="375"/>
                    <a:pt x="103" y="375"/>
                    <a:pt x="103" y="375"/>
                  </a:cubicBezTo>
                  <a:cubicBezTo>
                    <a:pt x="94" y="387"/>
                    <a:pt x="94" y="387"/>
                    <a:pt x="94" y="387"/>
                  </a:cubicBezTo>
                  <a:cubicBezTo>
                    <a:pt x="95" y="396"/>
                    <a:pt x="95" y="396"/>
                    <a:pt x="95" y="396"/>
                  </a:cubicBezTo>
                  <a:cubicBezTo>
                    <a:pt x="90" y="417"/>
                    <a:pt x="90" y="417"/>
                    <a:pt x="90" y="417"/>
                  </a:cubicBezTo>
                  <a:cubicBezTo>
                    <a:pt x="83" y="432"/>
                    <a:pt x="83" y="432"/>
                    <a:pt x="83" y="432"/>
                  </a:cubicBezTo>
                  <a:cubicBezTo>
                    <a:pt x="89" y="431"/>
                    <a:pt x="89" y="431"/>
                    <a:pt x="89" y="431"/>
                  </a:cubicBezTo>
                  <a:cubicBezTo>
                    <a:pt x="80" y="442"/>
                    <a:pt x="80" y="442"/>
                    <a:pt x="80" y="442"/>
                  </a:cubicBezTo>
                  <a:cubicBezTo>
                    <a:pt x="83" y="440"/>
                    <a:pt x="83" y="440"/>
                    <a:pt x="83" y="440"/>
                  </a:cubicBezTo>
                  <a:cubicBezTo>
                    <a:pt x="91" y="436"/>
                    <a:pt x="91" y="436"/>
                    <a:pt x="91" y="436"/>
                  </a:cubicBezTo>
                  <a:cubicBezTo>
                    <a:pt x="91" y="436"/>
                    <a:pt x="91" y="436"/>
                    <a:pt x="91" y="436"/>
                  </a:cubicBezTo>
                  <a:cubicBezTo>
                    <a:pt x="100" y="452"/>
                    <a:pt x="100" y="452"/>
                    <a:pt x="100" y="452"/>
                  </a:cubicBezTo>
                  <a:cubicBezTo>
                    <a:pt x="123" y="465"/>
                    <a:pt x="123" y="465"/>
                    <a:pt x="123" y="465"/>
                  </a:cubicBezTo>
                  <a:cubicBezTo>
                    <a:pt x="126" y="469"/>
                    <a:pt x="124" y="472"/>
                    <a:pt x="117" y="475"/>
                  </a:cubicBezTo>
                  <a:cubicBezTo>
                    <a:pt x="111" y="476"/>
                    <a:pt x="104" y="475"/>
                    <a:pt x="97" y="473"/>
                  </a:cubicBezTo>
                  <a:cubicBezTo>
                    <a:pt x="91" y="471"/>
                    <a:pt x="84" y="468"/>
                    <a:pt x="77" y="464"/>
                  </a:cubicBezTo>
                  <a:cubicBezTo>
                    <a:pt x="73" y="461"/>
                    <a:pt x="71" y="463"/>
                    <a:pt x="71" y="468"/>
                  </a:cubicBezTo>
                  <a:cubicBezTo>
                    <a:pt x="71" y="469"/>
                    <a:pt x="71" y="469"/>
                    <a:pt x="71" y="469"/>
                  </a:cubicBezTo>
                  <a:cubicBezTo>
                    <a:pt x="71" y="472"/>
                    <a:pt x="71" y="472"/>
                    <a:pt x="71" y="472"/>
                  </a:cubicBezTo>
                  <a:cubicBezTo>
                    <a:pt x="81" y="489"/>
                    <a:pt x="85" y="498"/>
                    <a:pt x="81" y="501"/>
                  </a:cubicBezTo>
                  <a:cubicBezTo>
                    <a:pt x="71" y="504"/>
                    <a:pt x="71" y="504"/>
                    <a:pt x="71" y="504"/>
                  </a:cubicBezTo>
                  <a:cubicBezTo>
                    <a:pt x="62" y="504"/>
                    <a:pt x="56" y="502"/>
                    <a:pt x="51" y="497"/>
                  </a:cubicBezTo>
                  <a:cubicBezTo>
                    <a:pt x="41" y="481"/>
                    <a:pt x="41" y="481"/>
                    <a:pt x="41" y="481"/>
                  </a:cubicBezTo>
                  <a:cubicBezTo>
                    <a:pt x="42" y="467"/>
                    <a:pt x="42" y="467"/>
                    <a:pt x="42" y="467"/>
                  </a:cubicBezTo>
                  <a:cubicBezTo>
                    <a:pt x="38" y="465"/>
                    <a:pt x="38" y="465"/>
                    <a:pt x="38" y="465"/>
                  </a:cubicBezTo>
                  <a:cubicBezTo>
                    <a:pt x="36" y="462"/>
                    <a:pt x="36" y="462"/>
                    <a:pt x="36" y="462"/>
                  </a:cubicBezTo>
                  <a:cubicBezTo>
                    <a:pt x="36" y="460"/>
                    <a:pt x="37" y="457"/>
                    <a:pt x="38" y="454"/>
                  </a:cubicBezTo>
                  <a:cubicBezTo>
                    <a:pt x="38" y="453"/>
                    <a:pt x="38" y="453"/>
                    <a:pt x="38" y="453"/>
                  </a:cubicBezTo>
                  <a:cubicBezTo>
                    <a:pt x="35" y="443"/>
                    <a:pt x="35" y="443"/>
                    <a:pt x="35" y="443"/>
                  </a:cubicBezTo>
                  <a:cubicBezTo>
                    <a:pt x="38" y="440"/>
                    <a:pt x="38" y="440"/>
                    <a:pt x="38" y="440"/>
                  </a:cubicBezTo>
                  <a:cubicBezTo>
                    <a:pt x="39" y="438"/>
                    <a:pt x="39" y="438"/>
                    <a:pt x="39" y="438"/>
                  </a:cubicBezTo>
                  <a:cubicBezTo>
                    <a:pt x="36" y="403"/>
                    <a:pt x="37" y="370"/>
                    <a:pt x="43" y="338"/>
                  </a:cubicBezTo>
                  <a:cubicBezTo>
                    <a:pt x="33" y="258"/>
                    <a:pt x="33" y="258"/>
                    <a:pt x="33" y="258"/>
                  </a:cubicBezTo>
                  <a:cubicBezTo>
                    <a:pt x="32" y="257"/>
                    <a:pt x="32" y="257"/>
                    <a:pt x="32" y="257"/>
                  </a:cubicBezTo>
                  <a:cubicBezTo>
                    <a:pt x="30" y="254"/>
                    <a:pt x="30" y="254"/>
                    <a:pt x="30" y="254"/>
                  </a:cubicBezTo>
                  <a:cubicBezTo>
                    <a:pt x="31" y="251"/>
                    <a:pt x="31" y="251"/>
                    <a:pt x="31" y="251"/>
                  </a:cubicBezTo>
                  <a:cubicBezTo>
                    <a:pt x="32" y="247"/>
                    <a:pt x="32" y="247"/>
                    <a:pt x="32" y="247"/>
                  </a:cubicBezTo>
                  <a:cubicBezTo>
                    <a:pt x="27" y="249"/>
                    <a:pt x="23" y="243"/>
                    <a:pt x="20" y="230"/>
                  </a:cubicBezTo>
                  <a:cubicBezTo>
                    <a:pt x="19" y="228"/>
                    <a:pt x="19" y="228"/>
                    <a:pt x="19" y="228"/>
                  </a:cubicBezTo>
                  <a:cubicBezTo>
                    <a:pt x="18" y="228"/>
                    <a:pt x="18" y="228"/>
                    <a:pt x="18" y="228"/>
                  </a:cubicBezTo>
                  <a:cubicBezTo>
                    <a:pt x="16" y="227"/>
                    <a:pt x="16" y="227"/>
                    <a:pt x="16" y="227"/>
                  </a:cubicBezTo>
                  <a:cubicBezTo>
                    <a:pt x="16" y="227"/>
                    <a:pt x="16" y="227"/>
                    <a:pt x="16" y="227"/>
                  </a:cubicBezTo>
                  <a:cubicBezTo>
                    <a:pt x="10" y="206"/>
                    <a:pt x="10" y="206"/>
                    <a:pt x="10" y="206"/>
                  </a:cubicBezTo>
                  <a:cubicBezTo>
                    <a:pt x="7" y="190"/>
                    <a:pt x="6" y="184"/>
                    <a:pt x="4" y="187"/>
                  </a:cubicBezTo>
                  <a:cubicBezTo>
                    <a:pt x="7" y="166"/>
                    <a:pt x="7" y="166"/>
                    <a:pt x="7" y="166"/>
                  </a:cubicBezTo>
                  <a:cubicBezTo>
                    <a:pt x="0" y="146"/>
                    <a:pt x="0" y="146"/>
                    <a:pt x="0" y="146"/>
                  </a:cubicBezTo>
                  <a:cubicBezTo>
                    <a:pt x="3" y="114"/>
                    <a:pt x="3" y="114"/>
                    <a:pt x="3" y="114"/>
                  </a:cubicBezTo>
                  <a:cubicBezTo>
                    <a:pt x="9" y="88"/>
                    <a:pt x="9" y="88"/>
                    <a:pt x="9" y="88"/>
                  </a:cubicBezTo>
                  <a:cubicBezTo>
                    <a:pt x="14" y="82"/>
                    <a:pt x="14" y="82"/>
                    <a:pt x="14" y="82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51" y="69"/>
                    <a:pt x="51" y="69"/>
                    <a:pt x="51" y="69"/>
                  </a:cubicBezTo>
                  <a:cubicBezTo>
                    <a:pt x="56" y="68"/>
                    <a:pt x="59" y="66"/>
                    <a:pt x="61" y="63"/>
                  </a:cubicBezTo>
                  <a:cubicBezTo>
                    <a:pt x="63" y="61"/>
                    <a:pt x="64" y="59"/>
                    <a:pt x="64" y="57"/>
                  </a:cubicBezTo>
                  <a:cubicBezTo>
                    <a:pt x="64" y="51"/>
                    <a:pt x="63" y="46"/>
                    <a:pt x="60" y="40"/>
                  </a:cubicBezTo>
                  <a:cubicBezTo>
                    <a:pt x="56" y="31"/>
                    <a:pt x="56" y="31"/>
                    <a:pt x="56" y="31"/>
                  </a:cubicBezTo>
                  <a:cubicBezTo>
                    <a:pt x="56" y="28"/>
                    <a:pt x="56" y="25"/>
                    <a:pt x="57" y="20"/>
                  </a:cubicBezTo>
                  <a:cubicBezTo>
                    <a:pt x="60" y="9"/>
                    <a:pt x="60" y="9"/>
                    <a:pt x="60" y="9"/>
                  </a:cubicBezTo>
                  <a:cubicBezTo>
                    <a:pt x="65" y="7"/>
                    <a:pt x="65" y="7"/>
                    <a:pt x="65" y="7"/>
                  </a:cubicBezTo>
                  <a:cubicBezTo>
                    <a:pt x="66" y="4"/>
                    <a:pt x="68" y="2"/>
                    <a:pt x="73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81" y="1"/>
                    <a:pt x="84" y="0"/>
                    <a:pt x="86" y="0"/>
                  </a:cubicBezTo>
                  <a:cubicBezTo>
                    <a:pt x="87" y="0"/>
                    <a:pt x="88" y="1"/>
                    <a:pt x="90" y="2"/>
                  </a:cubicBezTo>
                  <a:cubicBezTo>
                    <a:pt x="91" y="2"/>
                    <a:pt x="91" y="2"/>
                    <a:pt x="91" y="2"/>
                  </a:cubicBezTo>
                  <a:cubicBezTo>
                    <a:pt x="94" y="2"/>
                    <a:pt x="98" y="4"/>
                    <a:pt x="102" y="10"/>
                  </a:cubicBezTo>
                  <a:cubicBezTo>
                    <a:pt x="107" y="18"/>
                    <a:pt x="107" y="18"/>
                    <a:pt x="107" y="18"/>
                  </a:cubicBezTo>
                  <a:cubicBezTo>
                    <a:pt x="108" y="21"/>
                    <a:pt x="108" y="21"/>
                    <a:pt x="108" y="21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6" y="34"/>
                    <a:pt x="106" y="34"/>
                    <a:pt x="106" y="34"/>
                  </a:cubicBezTo>
                  <a:cubicBezTo>
                    <a:pt x="104" y="40"/>
                    <a:pt x="102" y="48"/>
                    <a:pt x="100" y="56"/>
                  </a:cubicBezTo>
                  <a:cubicBezTo>
                    <a:pt x="95" y="61"/>
                    <a:pt x="95" y="61"/>
                    <a:pt x="95" y="61"/>
                  </a:cubicBezTo>
                  <a:cubicBezTo>
                    <a:pt x="93" y="62"/>
                    <a:pt x="92" y="65"/>
                    <a:pt x="91" y="69"/>
                  </a:cubicBezTo>
                  <a:cubicBezTo>
                    <a:pt x="91" y="76"/>
                    <a:pt x="91" y="76"/>
                    <a:pt x="91" y="76"/>
                  </a:cubicBezTo>
                  <a:lnTo>
                    <a:pt x="92" y="77"/>
                  </a:lnTo>
                  <a:close/>
                  <a:moveTo>
                    <a:pt x="91" y="436"/>
                  </a:moveTo>
                  <a:cubicBezTo>
                    <a:pt x="91" y="437"/>
                    <a:pt x="91" y="437"/>
                    <a:pt x="91" y="437"/>
                  </a:cubicBezTo>
                  <a:lnTo>
                    <a:pt x="91" y="436"/>
                  </a:lnTo>
                  <a:close/>
                  <a:moveTo>
                    <a:pt x="122" y="279"/>
                  </a:moveTo>
                  <a:cubicBezTo>
                    <a:pt x="122" y="278"/>
                    <a:pt x="122" y="278"/>
                    <a:pt x="122" y="278"/>
                  </a:cubicBezTo>
                  <a:lnTo>
                    <a:pt x="122" y="279"/>
                  </a:lnTo>
                  <a:close/>
                  <a:moveTo>
                    <a:pt x="89" y="91"/>
                  </a:moveTo>
                  <a:cubicBezTo>
                    <a:pt x="89" y="91"/>
                    <a:pt x="89" y="91"/>
                    <a:pt x="89" y="91"/>
                  </a:cubicBezTo>
                  <a:close/>
                  <a:moveTo>
                    <a:pt x="62" y="64"/>
                  </a:moveTo>
                  <a:cubicBezTo>
                    <a:pt x="64" y="73"/>
                    <a:pt x="68" y="84"/>
                    <a:pt x="75" y="94"/>
                  </a:cubicBezTo>
                  <a:cubicBezTo>
                    <a:pt x="76" y="96"/>
                    <a:pt x="76" y="96"/>
                    <a:pt x="76" y="96"/>
                  </a:cubicBezTo>
                  <a:cubicBezTo>
                    <a:pt x="78" y="100"/>
                    <a:pt x="78" y="100"/>
                    <a:pt x="78" y="100"/>
                  </a:cubicBezTo>
                  <a:cubicBezTo>
                    <a:pt x="87" y="113"/>
                    <a:pt x="87" y="113"/>
                    <a:pt x="87" y="113"/>
                  </a:cubicBezTo>
                  <a:cubicBezTo>
                    <a:pt x="86" y="108"/>
                    <a:pt x="86" y="108"/>
                    <a:pt x="86" y="108"/>
                  </a:cubicBezTo>
                  <a:cubicBezTo>
                    <a:pt x="85" y="93"/>
                    <a:pt x="85" y="93"/>
                    <a:pt x="85" y="93"/>
                  </a:cubicBezTo>
                  <a:cubicBezTo>
                    <a:pt x="83" y="91"/>
                    <a:pt x="83" y="91"/>
                    <a:pt x="83" y="91"/>
                  </a:cubicBezTo>
                  <a:cubicBezTo>
                    <a:pt x="81" y="90"/>
                    <a:pt x="81" y="90"/>
                    <a:pt x="81" y="90"/>
                  </a:cubicBezTo>
                  <a:cubicBezTo>
                    <a:pt x="83" y="85"/>
                    <a:pt x="83" y="85"/>
                    <a:pt x="83" y="85"/>
                  </a:cubicBezTo>
                  <a:cubicBezTo>
                    <a:pt x="84" y="83"/>
                    <a:pt x="84" y="83"/>
                    <a:pt x="84" y="83"/>
                  </a:cubicBezTo>
                  <a:cubicBezTo>
                    <a:pt x="84" y="83"/>
                    <a:pt x="84" y="83"/>
                    <a:pt x="84" y="83"/>
                  </a:cubicBezTo>
                  <a:cubicBezTo>
                    <a:pt x="85" y="81"/>
                    <a:pt x="85" y="81"/>
                    <a:pt x="85" y="81"/>
                  </a:cubicBezTo>
                  <a:cubicBezTo>
                    <a:pt x="72" y="72"/>
                    <a:pt x="72" y="72"/>
                    <a:pt x="72" y="72"/>
                  </a:cubicBezTo>
                  <a:lnTo>
                    <a:pt x="62" y="64"/>
                  </a:lnTo>
                  <a:close/>
                  <a:moveTo>
                    <a:pt x="103" y="153"/>
                  </a:moveTo>
                  <a:cubicBezTo>
                    <a:pt x="101" y="152"/>
                    <a:pt x="101" y="152"/>
                    <a:pt x="101" y="152"/>
                  </a:cubicBezTo>
                  <a:cubicBezTo>
                    <a:pt x="99" y="153"/>
                    <a:pt x="99" y="153"/>
                    <a:pt x="99" y="153"/>
                  </a:cubicBezTo>
                  <a:cubicBezTo>
                    <a:pt x="98" y="155"/>
                    <a:pt x="98" y="155"/>
                    <a:pt x="98" y="155"/>
                  </a:cubicBezTo>
                  <a:cubicBezTo>
                    <a:pt x="99" y="157"/>
                    <a:pt x="99" y="157"/>
                    <a:pt x="99" y="157"/>
                  </a:cubicBezTo>
                  <a:cubicBezTo>
                    <a:pt x="101" y="158"/>
                    <a:pt x="101" y="158"/>
                    <a:pt x="101" y="158"/>
                  </a:cubicBezTo>
                  <a:cubicBezTo>
                    <a:pt x="102" y="158"/>
                    <a:pt x="102" y="158"/>
                    <a:pt x="103" y="157"/>
                  </a:cubicBezTo>
                  <a:cubicBezTo>
                    <a:pt x="104" y="155"/>
                    <a:pt x="104" y="155"/>
                    <a:pt x="104" y="155"/>
                  </a:cubicBezTo>
                  <a:lnTo>
                    <a:pt x="103" y="153"/>
                  </a:lnTo>
                  <a:close/>
                  <a:moveTo>
                    <a:pt x="107" y="180"/>
                  </a:moveTo>
                  <a:cubicBezTo>
                    <a:pt x="106" y="178"/>
                    <a:pt x="106" y="178"/>
                    <a:pt x="106" y="178"/>
                  </a:cubicBezTo>
                  <a:cubicBezTo>
                    <a:pt x="106" y="177"/>
                    <a:pt x="105" y="177"/>
                    <a:pt x="104" y="177"/>
                  </a:cubicBezTo>
                  <a:cubicBezTo>
                    <a:pt x="103" y="177"/>
                    <a:pt x="103" y="177"/>
                    <a:pt x="103" y="178"/>
                  </a:cubicBezTo>
                  <a:cubicBezTo>
                    <a:pt x="102" y="180"/>
                    <a:pt x="102" y="180"/>
                    <a:pt x="102" y="180"/>
                  </a:cubicBezTo>
                  <a:cubicBezTo>
                    <a:pt x="103" y="182"/>
                    <a:pt x="103" y="182"/>
                    <a:pt x="103" y="182"/>
                  </a:cubicBezTo>
                  <a:cubicBezTo>
                    <a:pt x="104" y="183"/>
                    <a:pt x="104" y="183"/>
                    <a:pt x="104" y="183"/>
                  </a:cubicBezTo>
                  <a:cubicBezTo>
                    <a:pt x="106" y="182"/>
                    <a:pt x="106" y="182"/>
                    <a:pt x="106" y="182"/>
                  </a:cubicBezTo>
                  <a:lnTo>
                    <a:pt x="107" y="180"/>
                  </a:lnTo>
                  <a:close/>
                  <a:moveTo>
                    <a:pt x="111" y="205"/>
                  </a:moveTo>
                  <a:cubicBezTo>
                    <a:pt x="109" y="204"/>
                    <a:pt x="109" y="204"/>
                    <a:pt x="109" y="204"/>
                  </a:cubicBezTo>
                  <a:cubicBezTo>
                    <a:pt x="108" y="204"/>
                    <a:pt x="107" y="205"/>
                    <a:pt x="107" y="205"/>
                  </a:cubicBezTo>
                  <a:cubicBezTo>
                    <a:pt x="106" y="208"/>
                    <a:pt x="106" y="208"/>
                    <a:pt x="106" y="208"/>
                  </a:cubicBezTo>
                  <a:cubicBezTo>
                    <a:pt x="107" y="210"/>
                    <a:pt x="107" y="210"/>
                    <a:pt x="107" y="210"/>
                  </a:cubicBezTo>
                  <a:cubicBezTo>
                    <a:pt x="107" y="210"/>
                    <a:pt x="108" y="211"/>
                    <a:pt x="109" y="211"/>
                  </a:cubicBezTo>
                  <a:cubicBezTo>
                    <a:pt x="111" y="210"/>
                    <a:pt x="111" y="210"/>
                    <a:pt x="111" y="210"/>
                  </a:cubicBezTo>
                  <a:cubicBezTo>
                    <a:pt x="111" y="208"/>
                    <a:pt x="111" y="208"/>
                    <a:pt x="111" y="208"/>
                  </a:cubicBezTo>
                  <a:lnTo>
                    <a:pt x="111" y="205"/>
                  </a:lnTo>
                  <a:close/>
                  <a:moveTo>
                    <a:pt x="111" y="232"/>
                  </a:moveTo>
                  <a:cubicBezTo>
                    <a:pt x="111" y="230"/>
                    <a:pt x="111" y="230"/>
                    <a:pt x="111" y="230"/>
                  </a:cubicBezTo>
                  <a:cubicBezTo>
                    <a:pt x="109" y="229"/>
                    <a:pt x="109" y="229"/>
                    <a:pt x="109" y="229"/>
                  </a:cubicBezTo>
                  <a:cubicBezTo>
                    <a:pt x="108" y="229"/>
                    <a:pt x="107" y="229"/>
                    <a:pt x="107" y="230"/>
                  </a:cubicBezTo>
                  <a:cubicBezTo>
                    <a:pt x="106" y="232"/>
                    <a:pt x="106" y="232"/>
                    <a:pt x="106" y="232"/>
                  </a:cubicBezTo>
                  <a:cubicBezTo>
                    <a:pt x="107" y="234"/>
                    <a:pt x="107" y="234"/>
                    <a:pt x="107" y="234"/>
                  </a:cubicBezTo>
                  <a:cubicBezTo>
                    <a:pt x="107" y="235"/>
                    <a:pt x="108" y="235"/>
                    <a:pt x="109" y="235"/>
                  </a:cubicBezTo>
                  <a:cubicBezTo>
                    <a:pt x="111" y="234"/>
                    <a:pt x="111" y="234"/>
                    <a:pt x="111" y="234"/>
                  </a:cubicBezTo>
                  <a:lnTo>
                    <a:pt x="111" y="232"/>
                  </a:lnTo>
                  <a:close/>
                  <a:moveTo>
                    <a:pt x="84" y="353"/>
                  </a:moveTo>
                  <a:cubicBezTo>
                    <a:pt x="90" y="259"/>
                    <a:pt x="90" y="259"/>
                    <a:pt x="90" y="259"/>
                  </a:cubicBezTo>
                  <a:cubicBezTo>
                    <a:pt x="77" y="258"/>
                    <a:pt x="77" y="258"/>
                    <a:pt x="77" y="258"/>
                  </a:cubicBezTo>
                  <a:cubicBezTo>
                    <a:pt x="77" y="349"/>
                    <a:pt x="77" y="349"/>
                    <a:pt x="77" y="349"/>
                  </a:cubicBezTo>
                  <a:cubicBezTo>
                    <a:pt x="82" y="364"/>
                    <a:pt x="82" y="364"/>
                    <a:pt x="82" y="364"/>
                  </a:cubicBezTo>
                  <a:cubicBezTo>
                    <a:pt x="81" y="364"/>
                    <a:pt x="81" y="364"/>
                    <a:pt x="81" y="364"/>
                  </a:cubicBezTo>
                  <a:cubicBezTo>
                    <a:pt x="78" y="385"/>
                    <a:pt x="75" y="395"/>
                    <a:pt x="72" y="396"/>
                  </a:cubicBezTo>
                  <a:cubicBezTo>
                    <a:pt x="74" y="418"/>
                    <a:pt x="74" y="418"/>
                    <a:pt x="74" y="418"/>
                  </a:cubicBezTo>
                  <a:cubicBezTo>
                    <a:pt x="67" y="439"/>
                    <a:pt x="67" y="439"/>
                    <a:pt x="67" y="439"/>
                  </a:cubicBezTo>
                  <a:cubicBezTo>
                    <a:pt x="70" y="462"/>
                    <a:pt x="70" y="462"/>
                    <a:pt x="70" y="462"/>
                  </a:cubicBezTo>
                  <a:cubicBezTo>
                    <a:pt x="77" y="451"/>
                    <a:pt x="77" y="451"/>
                    <a:pt x="77" y="451"/>
                  </a:cubicBezTo>
                  <a:cubicBezTo>
                    <a:pt x="77" y="450"/>
                    <a:pt x="77" y="450"/>
                    <a:pt x="77" y="450"/>
                  </a:cubicBezTo>
                  <a:cubicBezTo>
                    <a:pt x="77" y="443"/>
                    <a:pt x="77" y="443"/>
                    <a:pt x="77" y="443"/>
                  </a:cubicBezTo>
                  <a:cubicBezTo>
                    <a:pt x="77" y="443"/>
                    <a:pt x="77" y="443"/>
                    <a:pt x="77" y="443"/>
                  </a:cubicBezTo>
                  <a:cubicBezTo>
                    <a:pt x="74" y="434"/>
                    <a:pt x="74" y="434"/>
                    <a:pt x="74" y="434"/>
                  </a:cubicBezTo>
                  <a:cubicBezTo>
                    <a:pt x="80" y="418"/>
                    <a:pt x="80" y="418"/>
                    <a:pt x="80" y="418"/>
                  </a:cubicBezTo>
                  <a:cubicBezTo>
                    <a:pt x="77" y="406"/>
                    <a:pt x="77" y="406"/>
                    <a:pt x="77" y="406"/>
                  </a:cubicBezTo>
                  <a:cubicBezTo>
                    <a:pt x="88" y="371"/>
                    <a:pt x="88" y="371"/>
                    <a:pt x="88" y="371"/>
                  </a:cubicBezTo>
                  <a:lnTo>
                    <a:pt x="84" y="353"/>
                  </a:lnTo>
                  <a:close/>
                  <a:moveTo>
                    <a:pt x="77" y="450"/>
                  </a:moveTo>
                  <a:cubicBezTo>
                    <a:pt x="77" y="450"/>
                    <a:pt x="77" y="450"/>
                    <a:pt x="77" y="450"/>
                  </a:cubicBez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26" name="Freeform 657"/>
            <p:cNvSpPr>
              <a:spLocks noEditPoints="1"/>
            </p:cNvSpPr>
            <p:nvPr/>
          </p:nvSpPr>
          <p:spPr bwMode="auto">
            <a:xfrm>
              <a:off x="5775325" y="1465263"/>
              <a:ext cx="268288" cy="1379538"/>
            </a:xfrm>
            <a:custGeom>
              <a:avLst/>
              <a:gdLst/>
              <a:ahLst/>
              <a:cxnLst>
                <a:cxn ang="0">
                  <a:pos x="16" y="345"/>
                </a:cxn>
                <a:cxn ang="0">
                  <a:pos x="22" y="336"/>
                </a:cxn>
                <a:cxn ang="0">
                  <a:pos x="23" y="322"/>
                </a:cxn>
                <a:cxn ang="0">
                  <a:pos x="27" y="292"/>
                </a:cxn>
                <a:cxn ang="0">
                  <a:pos x="45" y="246"/>
                </a:cxn>
                <a:cxn ang="0">
                  <a:pos x="55" y="183"/>
                </a:cxn>
                <a:cxn ang="0">
                  <a:pos x="47" y="247"/>
                </a:cxn>
                <a:cxn ang="0">
                  <a:pos x="41" y="280"/>
                </a:cxn>
                <a:cxn ang="0">
                  <a:pos x="31" y="312"/>
                </a:cxn>
                <a:cxn ang="0">
                  <a:pos x="32" y="325"/>
                </a:cxn>
                <a:cxn ang="0">
                  <a:pos x="31" y="333"/>
                </a:cxn>
                <a:cxn ang="0">
                  <a:pos x="25" y="340"/>
                </a:cxn>
                <a:cxn ang="0">
                  <a:pos x="24" y="341"/>
                </a:cxn>
                <a:cxn ang="0">
                  <a:pos x="33" y="325"/>
                </a:cxn>
                <a:cxn ang="0">
                  <a:pos x="65" y="169"/>
                </a:cxn>
                <a:cxn ang="0">
                  <a:pos x="65" y="154"/>
                </a:cxn>
                <a:cxn ang="0">
                  <a:pos x="53" y="55"/>
                </a:cxn>
                <a:cxn ang="0">
                  <a:pos x="57" y="3"/>
                </a:cxn>
                <a:cxn ang="0">
                  <a:pos x="71" y="158"/>
                </a:cxn>
                <a:cxn ang="0">
                  <a:pos x="69" y="172"/>
                </a:cxn>
                <a:cxn ang="0">
                  <a:pos x="68" y="177"/>
                </a:cxn>
                <a:cxn ang="0">
                  <a:pos x="66" y="185"/>
                </a:cxn>
                <a:cxn ang="0">
                  <a:pos x="63" y="184"/>
                </a:cxn>
                <a:cxn ang="0">
                  <a:pos x="36" y="58"/>
                </a:cxn>
                <a:cxn ang="0">
                  <a:pos x="36" y="62"/>
                </a:cxn>
                <a:cxn ang="0">
                  <a:pos x="32" y="62"/>
                </a:cxn>
                <a:cxn ang="0">
                  <a:pos x="32" y="58"/>
                </a:cxn>
                <a:cxn ang="0">
                  <a:pos x="39" y="83"/>
                </a:cxn>
                <a:cxn ang="0">
                  <a:pos x="39" y="87"/>
                </a:cxn>
                <a:cxn ang="0">
                  <a:pos x="36" y="87"/>
                </a:cxn>
                <a:cxn ang="0">
                  <a:pos x="36" y="83"/>
                </a:cxn>
                <a:cxn ang="0">
                  <a:pos x="39" y="83"/>
                </a:cxn>
                <a:cxn ang="0">
                  <a:pos x="44" y="110"/>
                </a:cxn>
                <a:cxn ang="0">
                  <a:pos x="44" y="115"/>
                </a:cxn>
                <a:cxn ang="0">
                  <a:pos x="40" y="115"/>
                </a:cxn>
                <a:cxn ang="0">
                  <a:pos x="40" y="110"/>
                </a:cxn>
                <a:cxn ang="0">
                  <a:pos x="44" y="135"/>
                </a:cxn>
                <a:cxn ang="0">
                  <a:pos x="44" y="139"/>
                </a:cxn>
                <a:cxn ang="0">
                  <a:pos x="40" y="139"/>
                </a:cxn>
                <a:cxn ang="0">
                  <a:pos x="40" y="135"/>
                </a:cxn>
                <a:cxn ang="0">
                  <a:pos x="44" y="135"/>
                </a:cxn>
                <a:cxn ang="0">
                  <a:pos x="17" y="258"/>
                </a:cxn>
                <a:cxn ang="0">
                  <a:pos x="10" y="311"/>
                </a:cxn>
                <a:cxn ang="0">
                  <a:pos x="7" y="339"/>
                </a:cxn>
                <a:cxn ang="0">
                  <a:pos x="10" y="348"/>
                </a:cxn>
                <a:cxn ang="0">
                  <a:pos x="10" y="356"/>
                </a:cxn>
                <a:cxn ang="0">
                  <a:pos x="0" y="344"/>
                </a:cxn>
                <a:cxn ang="0">
                  <a:pos x="5" y="301"/>
                </a:cxn>
                <a:cxn ang="0">
                  <a:pos x="15" y="269"/>
                </a:cxn>
                <a:cxn ang="0">
                  <a:pos x="10" y="163"/>
                </a:cxn>
                <a:cxn ang="0">
                  <a:pos x="10" y="355"/>
                </a:cxn>
              </a:cxnLst>
              <a:rect l="0" t="0" r="r" b="b"/>
              <a:pathLst>
                <a:path w="71" h="367">
                  <a:moveTo>
                    <a:pt x="24" y="341"/>
                  </a:moveTo>
                  <a:cubicBezTo>
                    <a:pt x="16" y="345"/>
                    <a:pt x="16" y="345"/>
                    <a:pt x="16" y="345"/>
                  </a:cubicBezTo>
                  <a:cubicBezTo>
                    <a:pt x="13" y="347"/>
                    <a:pt x="13" y="347"/>
                    <a:pt x="13" y="347"/>
                  </a:cubicBezTo>
                  <a:cubicBezTo>
                    <a:pt x="22" y="336"/>
                    <a:pt x="22" y="336"/>
                    <a:pt x="22" y="336"/>
                  </a:cubicBezTo>
                  <a:cubicBezTo>
                    <a:pt x="16" y="337"/>
                    <a:pt x="16" y="337"/>
                    <a:pt x="16" y="337"/>
                  </a:cubicBezTo>
                  <a:cubicBezTo>
                    <a:pt x="23" y="322"/>
                    <a:pt x="23" y="322"/>
                    <a:pt x="23" y="322"/>
                  </a:cubicBezTo>
                  <a:cubicBezTo>
                    <a:pt x="28" y="301"/>
                    <a:pt x="28" y="301"/>
                    <a:pt x="28" y="301"/>
                  </a:cubicBezTo>
                  <a:cubicBezTo>
                    <a:pt x="27" y="292"/>
                    <a:pt x="27" y="292"/>
                    <a:pt x="27" y="292"/>
                  </a:cubicBezTo>
                  <a:cubicBezTo>
                    <a:pt x="36" y="280"/>
                    <a:pt x="36" y="280"/>
                    <a:pt x="36" y="280"/>
                  </a:cubicBezTo>
                  <a:cubicBezTo>
                    <a:pt x="45" y="246"/>
                    <a:pt x="45" y="246"/>
                    <a:pt x="45" y="246"/>
                  </a:cubicBezTo>
                  <a:cubicBezTo>
                    <a:pt x="45" y="164"/>
                    <a:pt x="45" y="164"/>
                    <a:pt x="45" y="164"/>
                  </a:cubicBezTo>
                  <a:cubicBezTo>
                    <a:pt x="55" y="183"/>
                    <a:pt x="55" y="183"/>
                    <a:pt x="55" y="183"/>
                  </a:cubicBezTo>
                  <a:cubicBezTo>
                    <a:pt x="48" y="244"/>
                    <a:pt x="48" y="244"/>
                    <a:pt x="48" y="244"/>
                  </a:cubicBezTo>
                  <a:cubicBezTo>
                    <a:pt x="47" y="247"/>
                    <a:pt x="47" y="247"/>
                    <a:pt x="47" y="247"/>
                  </a:cubicBezTo>
                  <a:cubicBezTo>
                    <a:pt x="48" y="251"/>
                    <a:pt x="47" y="256"/>
                    <a:pt x="46" y="261"/>
                  </a:cubicBezTo>
                  <a:cubicBezTo>
                    <a:pt x="45" y="266"/>
                    <a:pt x="43" y="272"/>
                    <a:pt x="41" y="280"/>
                  </a:cubicBezTo>
                  <a:cubicBezTo>
                    <a:pt x="36" y="293"/>
                    <a:pt x="36" y="293"/>
                    <a:pt x="36" y="293"/>
                  </a:cubicBezTo>
                  <a:cubicBezTo>
                    <a:pt x="31" y="312"/>
                    <a:pt x="31" y="312"/>
                    <a:pt x="31" y="312"/>
                  </a:cubicBezTo>
                  <a:cubicBezTo>
                    <a:pt x="31" y="319"/>
                    <a:pt x="31" y="319"/>
                    <a:pt x="31" y="319"/>
                  </a:cubicBezTo>
                  <a:cubicBezTo>
                    <a:pt x="32" y="325"/>
                    <a:pt x="32" y="325"/>
                    <a:pt x="32" y="325"/>
                  </a:cubicBezTo>
                  <a:cubicBezTo>
                    <a:pt x="33" y="325"/>
                    <a:pt x="33" y="325"/>
                    <a:pt x="33" y="325"/>
                  </a:cubicBezTo>
                  <a:cubicBezTo>
                    <a:pt x="33" y="329"/>
                    <a:pt x="32" y="331"/>
                    <a:pt x="31" y="333"/>
                  </a:cubicBezTo>
                  <a:cubicBezTo>
                    <a:pt x="30" y="335"/>
                    <a:pt x="30" y="335"/>
                    <a:pt x="30" y="335"/>
                  </a:cubicBezTo>
                  <a:cubicBezTo>
                    <a:pt x="25" y="340"/>
                    <a:pt x="25" y="340"/>
                    <a:pt x="25" y="340"/>
                  </a:cubicBezTo>
                  <a:cubicBezTo>
                    <a:pt x="24" y="342"/>
                    <a:pt x="24" y="342"/>
                    <a:pt x="24" y="342"/>
                  </a:cubicBezTo>
                  <a:lnTo>
                    <a:pt x="24" y="341"/>
                  </a:lnTo>
                  <a:close/>
                  <a:moveTo>
                    <a:pt x="33" y="325"/>
                  </a:moveTo>
                  <a:cubicBezTo>
                    <a:pt x="33" y="325"/>
                    <a:pt x="33" y="325"/>
                    <a:pt x="33" y="325"/>
                  </a:cubicBezTo>
                  <a:close/>
                  <a:moveTo>
                    <a:pt x="63" y="184"/>
                  </a:moveTo>
                  <a:cubicBezTo>
                    <a:pt x="65" y="169"/>
                    <a:pt x="65" y="169"/>
                    <a:pt x="65" y="169"/>
                  </a:cubicBezTo>
                  <a:cubicBezTo>
                    <a:pt x="53" y="90"/>
                    <a:pt x="53" y="90"/>
                    <a:pt x="53" y="90"/>
                  </a:cubicBezTo>
                  <a:cubicBezTo>
                    <a:pt x="65" y="154"/>
                    <a:pt x="65" y="154"/>
                    <a:pt x="65" y="154"/>
                  </a:cubicBezTo>
                  <a:cubicBezTo>
                    <a:pt x="67" y="154"/>
                    <a:pt x="67" y="154"/>
                    <a:pt x="67" y="154"/>
                  </a:cubicBezTo>
                  <a:cubicBezTo>
                    <a:pt x="53" y="55"/>
                    <a:pt x="53" y="55"/>
                    <a:pt x="53" y="55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7" y="3"/>
                    <a:pt x="57" y="3"/>
                    <a:pt x="57" y="3"/>
                  </a:cubicBezTo>
                  <a:cubicBezTo>
                    <a:pt x="58" y="53"/>
                    <a:pt x="58" y="53"/>
                    <a:pt x="58" y="53"/>
                  </a:cubicBezTo>
                  <a:cubicBezTo>
                    <a:pt x="71" y="158"/>
                    <a:pt x="71" y="158"/>
                    <a:pt x="71" y="158"/>
                  </a:cubicBezTo>
                  <a:cubicBezTo>
                    <a:pt x="67" y="158"/>
                    <a:pt x="67" y="158"/>
                    <a:pt x="67" y="158"/>
                  </a:cubicBezTo>
                  <a:cubicBezTo>
                    <a:pt x="69" y="172"/>
                    <a:pt x="69" y="172"/>
                    <a:pt x="69" y="172"/>
                  </a:cubicBezTo>
                  <a:cubicBezTo>
                    <a:pt x="69" y="173"/>
                    <a:pt x="69" y="173"/>
                    <a:pt x="69" y="173"/>
                  </a:cubicBezTo>
                  <a:cubicBezTo>
                    <a:pt x="68" y="177"/>
                    <a:pt x="68" y="177"/>
                    <a:pt x="68" y="177"/>
                  </a:cubicBezTo>
                  <a:cubicBezTo>
                    <a:pt x="68" y="178"/>
                    <a:pt x="68" y="178"/>
                    <a:pt x="68" y="178"/>
                  </a:cubicBezTo>
                  <a:cubicBezTo>
                    <a:pt x="66" y="185"/>
                    <a:pt x="66" y="185"/>
                    <a:pt x="66" y="185"/>
                  </a:cubicBezTo>
                  <a:cubicBezTo>
                    <a:pt x="63" y="185"/>
                    <a:pt x="63" y="185"/>
                    <a:pt x="63" y="185"/>
                  </a:cubicBezTo>
                  <a:cubicBezTo>
                    <a:pt x="63" y="184"/>
                    <a:pt x="63" y="184"/>
                    <a:pt x="63" y="184"/>
                  </a:cubicBezTo>
                  <a:close/>
                  <a:moveTo>
                    <a:pt x="34" y="57"/>
                  </a:moveTo>
                  <a:cubicBezTo>
                    <a:pt x="36" y="58"/>
                    <a:pt x="36" y="58"/>
                    <a:pt x="36" y="58"/>
                  </a:cubicBezTo>
                  <a:cubicBezTo>
                    <a:pt x="37" y="60"/>
                    <a:pt x="37" y="60"/>
                    <a:pt x="37" y="60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5" y="63"/>
                    <a:pt x="35" y="63"/>
                    <a:pt x="34" y="63"/>
                  </a:cubicBezTo>
                  <a:cubicBezTo>
                    <a:pt x="32" y="62"/>
                    <a:pt x="32" y="62"/>
                    <a:pt x="32" y="62"/>
                  </a:cubicBezTo>
                  <a:cubicBezTo>
                    <a:pt x="31" y="60"/>
                    <a:pt x="31" y="60"/>
                    <a:pt x="31" y="60"/>
                  </a:cubicBezTo>
                  <a:cubicBezTo>
                    <a:pt x="32" y="58"/>
                    <a:pt x="32" y="58"/>
                    <a:pt x="32" y="58"/>
                  </a:cubicBezTo>
                  <a:lnTo>
                    <a:pt x="34" y="57"/>
                  </a:lnTo>
                  <a:close/>
                  <a:moveTo>
                    <a:pt x="39" y="83"/>
                  </a:moveTo>
                  <a:cubicBezTo>
                    <a:pt x="40" y="85"/>
                    <a:pt x="40" y="85"/>
                    <a:pt x="40" y="85"/>
                  </a:cubicBezTo>
                  <a:cubicBezTo>
                    <a:pt x="39" y="87"/>
                    <a:pt x="39" y="87"/>
                    <a:pt x="39" y="87"/>
                  </a:cubicBezTo>
                  <a:cubicBezTo>
                    <a:pt x="37" y="88"/>
                    <a:pt x="37" y="88"/>
                    <a:pt x="37" y="88"/>
                  </a:cubicBezTo>
                  <a:cubicBezTo>
                    <a:pt x="36" y="87"/>
                    <a:pt x="36" y="87"/>
                    <a:pt x="36" y="87"/>
                  </a:cubicBezTo>
                  <a:cubicBezTo>
                    <a:pt x="35" y="85"/>
                    <a:pt x="35" y="85"/>
                    <a:pt x="35" y="85"/>
                  </a:cubicBezTo>
                  <a:cubicBezTo>
                    <a:pt x="36" y="83"/>
                    <a:pt x="36" y="83"/>
                    <a:pt x="36" y="83"/>
                  </a:cubicBezTo>
                  <a:cubicBezTo>
                    <a:pt x="36" y="82"/>
                    <a:pt x="36" y="82"/>
                    <a:pt x="37" y="82"/>
                  </a:cubicBezTo>
                  <a:cubicBezTo>
                    <a:pt x="38" y="82"/>
                    <a:pt x="39" y="82"/>
                    <a:pt x="39" y="83"/>
                  </a:cubicBezTo>
                  <a:close/>
                  <a:moveTo>
                    <a:pt x="42" y="109"/>
                  </a:moveTo>
                  <a:cubicBezTo>
                    <a:pt x="44" y="110"/>
                    <a:pt x="44" y="110"/>
                    <a:pt x="44" y="110"/>
                  </a:cubicBezTo>
                  <a:cubicBezTo>
                    <a:pt x="44" y="113"/>
                    <a:pt x="44" y="113"/>
                    <a:pt x="44" y="113"/>
                  </a:cubicBezTo>
                  <a:cubicBezTo>
                    <a:pt x="44" y="115"/>
                    <a:pt x="44" y="115"/>
                    <a:pt x="44" y="115"/>
                  </a:cubicBezTo>
                  <a:cubicBezTo>
                    <a:pt x="42" y="116"/>
                    <a:pt x="42" y="116"/>
                    <a:pt x="42" y="116"/>
                  </a:cubicBezTo>
                  <a:cubicBezTo>
                    <a:pt x="41" y="116"/>
                    <a:pt x="40" y="115"/>
                    <a:pt x="40" y="115"/>
                  </a:cubicBezTo>
                  <a:cubicBezTo>
                    <a:pt x="39" y="113"/>
                    <a:pt x="39" y="113"/>
                    <a:pt x="39" y="113"/>
                  </a:cubicBezTo>
                  <a:cubicBezTo>
                    <a:pt x="40" y="110"/>
                    <a:pt x="40" y="110"/>
                    <a:pt x="40" y="110"/>
                  </a:cubicBezTo>
                  <a:cubicBezTo>
                    <a:pt x="40" y="110"/>
                    <a:pt x="41" y="109"/>
                    <a:pt x="42" y="109"/>
                  </a:cubicBezTo>
                  <a:close/>
                  <a:moveTo>
                    <a:pt x="44" y="135"/>
                  </a:moveTo>
                  <a:cubicBezTo>
                    <a:pt x="44" y="137"/>
                    <a:pt x="44" y="137"/>
                    <a:pt x="44" y="137"/>
                  </a:cubicBezTo>
                  <a:cubicBezTo>
                    <a:pt x="44" y="139"/>
                    <a:pt x="44" y="139"/>
                    <a:pt x="44" y="139"/>
                  </a:cubicBezTo>
                  <a:cubicBezTo>
                    <a:pt x="42" y="140"/>
                    <a:pt x="42" y="140"/>
                    <a:pt x="42" y="140"/>
                  </a:cubicBezTo>
                  <a:cubicBezTo>
                    <a:pt x="41" y="140"/>
                    <a:pt x="40" y="140"/>
                    <a:pt x="40" y="139"/>
                  </a:cubicBezTo>
                  <a:cubicBezTo>
                    <a:pt x="39" y="137"/>
                    <a:pt x="39" y="137"/>
                    <a:pt x="39" y="137"/>
                  </a:cubicBezTo>
                  <a:cubicBezTo>
                    <a:pt x="40" y="135"/>
                    <a:pt x="40" y="135"/>
                    <a:pt x="40" y="135"/>
                  </a:cubicBezTo>
                  <a:cubicBezTo>
                    <a:pt x="40" y="134"/>
                    <a:pt x="41" y="134"/>
                    <a:pt x="42" y="134"/>
                  </a:cubicBezTo>
                  <a:lnTo>
                    <a:pt x="44" y="135"/>
                  </a:lnTo>
                  <a:close/>
                  <a:moveTo>
                    <a:pt x="23" y="164"/>
                  </a:moveTo>
                  <a:cubicBezTo>
                    <a:pt x="17" y="258"/>
                    <a:pt x="17" y="258"/>
                    <a:pt x="17" y="258"/>
                  </a:cubicBezTo>
                  <a:cubicBezTo>
                    <a:pt x="21" y="276"/>
                    <a:pt x="21" y="276"/>
                    <a:pt x="21" y="276"/>
                  </a:cubicBezTo>
                  <a:cubicBezTo>
                    <a:pt x="10" y="311"/>
                    <a:pt x="10" y="311"/>
                    <a:pt x="10" y="311"/>
                  </a:cubicBezTo>
                  <a:cubicBezTo>
                    <a:pt x="13" y="323"/>
                    <a:pt x="13" y="323"/>
                    <a:pt x="13" y="323"/>
                  </a:cubicBezTo>
                  <a:cubicBezTo>
                    <a:pt x="7" y="339"/>
                    <a:pt x="7" y="339"/>
                    <a:pt x="7" y="339"/>
                  </a:cubicBezTo>
                  <a:cubicBezTo>
                    <a:pt x="10" y="348"/>
                    <a:pt x="10" y="348"/>
                    <a:pt x="10" y="348"/>
                  </a:cubicBezTo>
                  <a:cubicBezTo>
                    <a:pt x="10" y="348"/>
                    <a:pt x="10" y="348"/>
                    <a:pt x="10" y="348"/>
                  </a:cubicBezTo>
                  <a:cubicBezTo>
                    <a:pt x="10" y="355"/>
                    <a:pt x="10" y="355"/>
                    <a:pt x="10" y="355"/>
                  </a:cubicBezTo>
                  <a:cubicBezTo>
                    <a:pt x="10" y="356"/>
                    <a:pt x="10" y="356"/>
                    <a:pt x="10" y="356"/>
                  </a:cubicBezTo>
                  <a:cubicBezTo>
                    <a:pt x="3" y="367"/>
                    <a:pt x="3" y="367"/>
                    <a:pt x="3" y="367"/>
                  </a:cubicBezTo>
                  <a:cubicBezTo>
                    <a:pt x="0" y="344"/>
                    <a:pt x="0" y="344"/>
                    <a:pt x="0" y="344"/>
                  </a:cubicBezTo>
                  <a:cubicBezTo>
                    <a:pt x="7" y="323"/>
                    <a:pt x="7" y="323"/>
                    <a:pt x="7" y="323"/>
                  </a:cubicBezTo>
                  <a:cubicBezTo>
                    <a:pt x="5" y="301"/>
                    <a:pt x="5" y="301"/>
                    <a:pt x="5" y="301"/>
                  </a:cubicBezTo>
                  <a:cubicBezTo>
                    <a:pt x="8" y="300"/>
                    <a:pt x="11" y="290"/>
                    <a:pt x="14" y="269"/>
                  </a:cubicBezTo>
                  <a:cubicBezTo>
                    <a:pt x="15" y="269"/>
                    <a:pt x="15" y="269"/>
                    <a:pt x="15" y="269"/>
                  </a:cubicBezTo>
                  <a:cubicBezTo>
                    <a:pt x="10" y="254"/>
                    <a:pt x="10" y="254"/>
                    <a:pt x="10" y="254"/>
                  </a:cubicBezTo>
                  <a:cubicBezTo>
                    <a:pt x="10" y="163"/>
                    <a:pt x="10" y="163"/>
                    <a:pt x="10" y="163"/>
                  </a:cubicBezTo>
                  <a:lnTo>
                    <a:pt x="23" y="164"/>
                  </a:lnTo>
                  <a:close/>
                  <a:moveTo>
                    <a:pt x="10" y="355"/>
                  </a:moveTo>
                  <a:cubicBezTo>
                    <a:pt x="10" y="355"/>
                    <a:pt x="10" y="355"/>
                    <a:pt x="10" y="355"/>
                  </a:cubicBezTo>
                  <a:close/>
                </a:path>
              </a:pathLst>
            </a:custGeom>
            <a:solidFill>
              <a:srgbClr val="40404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27" name="Freeform 658"/>
            <p:cNvSpPr>
              <a:spLocks noEditPoints="1"/>
            </p:cNvSpPr>
            <p:nvPr/>
          </p:nvSpPr>
          <p:spPr bwMode="auto">
            <a:xfrm>
              <a:off x="5757863" y="1347788"/>
              <a:ext cx="153988" cy="266700"/>
            </a:xfrm>
            <a:custGeom>
              <a:avLst/>
              <a:gdLst/>
              <a:ahLst/>
              <a:cxnLst>
                <a:cxn ang="0">
                  <a:pos x="30" y="13"/>
                </a:cxn>
                <a:cxn ang="0">
                  <a:pos x="30" y="21"/>
                </a:cxn>
                <a:cxn ang="0">
                  <a:pos x="34" y="28"/>
                </a:cxn>
                <a:cxn ang="0">
                  <a:pos x="28" y="24"/>
                </a:cxn>
                <a:cxn ang="0">
                  <a:pos x="28" y="23"/>
                </a:cxn>
                <a:cxn ang="0">
                  <a:pos x="24" y="17"/>
                </a:cxn>
                <a:cxn ang="0">
                  <a:pos x="30" y="13"/>
                </a:cxn>
                <a:cxn ang="0">
                  <a:pos x="28" y="24"/>
                </a:cxn>
                <a:cxn ang="0">
                  <a:pos x="28" y="24"/>
                </a:cxn>
                <a:cxn ang="0">
                  <a:pos x="28" y="24"/>
                </a:cxn>
                <a:cxn ang="0">
                  <a:pos x="35" y="30"/>
                </a:cxn>
                <a:cxn ang="0">
                  <a:pos x="38" y="43"/>
                </a:cxn>
                <a:cxn ang="0">
                  <a:pos x="41" y="71"/>
                </a:cxn>
                <a:cxn ang="0">
                  <a:pos x="35" y="41"/>
                </a:cxn>
                <a:cxn ang="0">
                  <a:pos x="27" y="27"/>
                </a:cxn>
                <a:cxn ang="0">
                  <a:pos x="35" y="30"/>
                </a:cxn>
                <a:cxn ang="0">
                  <a:pos x="13" y="30"/>
                </a:cxn>
                <a:cxn ang="0">
                  <a:pos x="0" y="0"/>
                </a:cxn>
                <a:cxn ang="0">
                  <a:pos x="10" y="8"/>
                </a:cxn>
                <a:cxn ang="0">
                  <a:pos x="23" y="17"/>
                </a:cxn>
                <a:cxn ang="0">
                  <a:pos x="22" y="19"/>
                </a:cxn>
                <a:cxn ang="0">
                  <a:pos x="22" y="19"/>
                </a:cxn>
                <a:cxn ang="0">
                  <a:pos x="21" y="21"/>
                </a:cxn>
                <a:cxn ang="0">
                  <a:pos x="13" y="30"/>
                </a:cxn>
                <a:cxn ang="0">
                  <a:pos x="21" y="27"/>
                </a:cxn>
                <a:cxn ang="0">
                  <a:pos x="23" y="29"/>
                </a:cxn>
                <a:cxn ang="0">
                  <a:pos x="24" y="44"/>
                </a:cxn>
                <a:cxn ang="0">
                  <a:pos x="25" y="49"/>
                </a:cxn>
                <a:cxn ang="0">
                  <a:pos x="16" y="36"/>
                </a:cxn>
                <a:cxn ang="0">
                  <a:pos x="14" y="32"/>
                </a:cxn>
                <a:cxn ang="0">
                  <a:pos x="21" y="27"/>
                </a:cxn>
              </a:cxnLst>
              <a:rect l="0" t="0" r="r" b="b"/>
              <a:pathLst>
                <a:path w="41" h="71">
                  <a:moveTo>
                    <a:pt x="30" y="13"/>
                  </a:moveTo>
                  <a:cubicBezTo>
                    <a:pt x="30" y="21"/>
                    <a:pt x="30" y="21"/>
                    <a:pt x="30" y="21"/>
                  </a:cubicBezTo>
                  <a:cubicBezTo>
                    <a:pt x="34" y="28"/>
                    <a:pt x="34" y="28"/>
                    <a:pt x="34" y="28"/>
                  </a:cubicBezTo>
                  <a:cubicBezTo>
                    <a:pt x="28" y="24"/>
                    <a:pt x="28" y="24"/>
                    <a:pt x="28" y="24"/>
                  </a:cubicBezTo>
                  <a:cubicBezTo>
                    <a:pt x="28" y="23"/>
                    <a:pt x="28" y="23"/>
                    <a:pt x="28" y="23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6" y="17"/>
                    <a:pt x="27" y="16"/>
                    <a:pt x="30" y="13"/>
                  </a:cubicBezTo>
                  <a:close/>
                  <a:moveTo>
                    <a:pt x="28" y="24"/>
                  </a:moveTo>
                  <a:cubicBezTo>
                    <a:pt x="28" y="24"/>
                    <a:pt x="28" y="24"/>
                    <a:pt x="28" y="24"/>
                  </a:cubicBezTo>
                  <a:cubicBezTo>
                    <a:pt x="28" y="24"/>
                    <a:pt x="28" y="24"/>
                    <a:pt x="28" y="24"/>
                  </a:cubicBezTo>
                  <a:close/>
                  <a:moveTo>
                    <a:pt x="35" y="30"/>
                  </a:moveTo>
                  <a:cubicBezTo>
                    <a:pt x="38" y="43"/>
                    <a:pt x="38" y="43"/>
                    <a:pt x="38" y="43"/>
                  </a:cubicBezTo>
                  <a:cubicBezTo>
                    <a:pt x="40" y="51"/>
                    <a:pt x="41" y="61"/>
                    <a:pt x="41" y="71"/>
                  </a:cubicBezTo>
                  <a:cubicBezTo>
                    <a:pt x="35" y="41"/>
                    <a:pt x="35" y="41"/>
                    <a:pt x="35" y="41"/>
                  </a:cubicBezTo>
                  <a:cubicBezTo>
                    <a:pt x="33" y="36"/>
                    <a:pt x="30" y="31"/>
                    <a:pt x="27" y="27"/>
                  </a:cubicBezTo>
                  <a:lnTo>
                    <a:pt x="35" y="30"/>
                  </a:lnTo>
                  <a:close/>
                  <a:moveTo>
                    <a:pt x="13" y="30"/>
                  </a:moveTo>
                  <a:cubicBezTo>
                    <a:pt x="6" y="20"/>
                    <a:pt x="2" y="9"/>
                    <a:pt x="0" y="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1" y="21"/>
                    <a:pt x="21" y="21"/>
                    <a:pt x="21" y="21"/>
                  </a:cubicBezTo>
                  <a:lnTo>
                    <a:pt x="13" y="30"/>
                  </a:lnTo>
                  <a:close/>
                  <a:moveTo>
                    <a:pt x="21" y="27"/>
                  </a:moveTo>
                  <a:cubicBezTo>
                    <a:pt x="23" y="29"/>
                    <a:pt x="23" y="29"/>
                    <a:pt x="23" y="29"/>
                  </a:cubicBezTo>
                  <a:cubicBezTo>
                    <a:pt x="24" y="44"/>
                    <a:pt x="24" y="44"/>
                    <a:pt x="24" y="44"/>
                  </a:cubicBezTo>
                  <a:cubicBezTo>
                    <a:pt x="25" y="49"/>
                    <a:pt x="25" y="49"/>
                    <a:pt x="25" y="49"/>
                  </a:cubicBezTo>
                  <a:cubicBezTo>
                    <a:pt x="16" y="36"/>
                    <a:pt x="16" y="36"/>
                    <a:pt x="16" y="36"/>
                  </a:cubicBezTo>
                  <a:cubicBezTo>
                    <a:pt x="14" y="32"/>
                    <a:pt x="14" y="32"/>
                    <a:pt x="14" y="32"/>
                  </a:cubicBezTo>
                  <a:lnTo>
                    <a:pt x="21" y="27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28" name="Freeform 659"/>
            <p:cNvSpPr>
              <a:spLocks noEditPoints="1"/>
            </p:cNvSpPr>
            <p:nvPr/>
          </p:nvSpPr>
          <p:spPr bwMode="auto">
            <a:xfrm>
              <a:off x="5805488" y="1427163"/>
              <a:ext cx="82550" cy="41275"/>
            </a:xfrm>
            <a:custGeom>
              <a:avLst/>
              <a:gdLst/>
              <a:ahLst/>
              <a:cxnLst>
                <a:cxn ang="0">
                  <a:pos x="50" y="16"/>
                </a:cxn>
                <a:cxn ang="0">
                  <a:pos x="52" y="21"/>
                </a:cxn>
                <a:cxn ang="0">
                  <a:pos x="34" y="14"/>
                </a:cxn>
                <a:cxn ang="0">
                  <a:pos x="36" y="12"/>
                </a:cxn>
                <a:cxn ang="0">
                  <a:pos x="36" y="7"/>
                </a:cxn>
                <a:cxn ang="0">
                  <a:pos x="36" y="7"/>
                </a:cxn>
                <a:cxn ang="0">
                  <a:pos x="50" y="16"/>
                </a:cxn>
                <a:cxn ang="0">
                  <a:pos x="34" y="14"/>
                </a:cxn>
                <a:cxn ang="0">
                  <a:pos x="34" y="14"/>
                </a:cxn>
                <a:cxn ang="0">
                  <a:pos x="34" y="14"/>
                </a:cxn>
                <a:cxn ang="0">
                  <a:pos x="19" y="0"/>
                </a:cxn>
                <a:cxn ang="0">
                  <a:pos x="15" y="12"/>
                </a:cxn>
                <a:cxn ang="0">
                  <a:pos x="19" y="14"/>
                </a:cxn>
                <a:cxn ang="0">
                  <a:pos x="3" y="26"/>
                </a:cxn>
                <a:cxn ang="0">
                  <a:pos x="0" y="21"/>
                </a:cxn>
                <a:cxn ang="0">
                  <a:pos x="19" y="0"/>
                </a:cxn>
              </a:cxnLst>
              <a:rect l="0" t="0" r="r" b="b"/>
              <a:pathLst>
                <a:path w="52" h="26">
                  <a:moveTo>
                    <a:pt x="50" y="16"/>
                  </a:moveTo>
                  <a:lnTo>
                    <a:pt x="52" y="21"/>
                  </a:lnTo>
                  <a:lnTo>
                    <a:pt x="34" y="14"/>
                  </a:lnTo>
                  <a:lnTo>
                    <a:pt x="36" y="12"/>
                  </a:lnTo>
                  <a:lnTo>
                    <a:pt x="36" y="7"/>
                  </a:lnTo>
                  <a:lnTo>
                    <a:pt x="36" y="7"/>
                  </a:lnTo>
                  <a:lnTo>
                    <a:pt x="50" y="16"/>
                  </a:lnTo>
                  <a:close/>
                  <a:moveTo>
                    <a:pt x="34" y="14"/>
                  </a:moveTo>
                  <a:lnTo>
                    <a:pt x="34" y="14"/>
                  </a:lnTo>
                  <a:lnTo>
                    <a:pt x="34" y="14"/>
                  </a:lnTo>
                  <a:close/>
                  <a:moveTo>
                    <a:pt x="19" y="0"/>
                  </a:moveTo>
                  <a:lnTo>
                    <a:pt x="15" y="12"/>
                  </a:lnTo>
                  <a:lnTo>
                    <a:pt x="19" y="14"/>
                  </a:lnTo>
                  <a:lnTo>
                    <a:pt x="3" y="26"/>
                  </a:lnTo>
                  <a:lnTo>
                    <a:pt x="0" y="21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alibri" pitchFamily="34" charset="0"/>
              </a:endParaRPr>
            </a:p>
          </p:txBody>
        </p:sp>
      </p:grpSp>
      <p:sp>
        <p:nvSpPr>
          <p:cNvPr id="29" name="Isosceles Triangle 28"/>
          <p:cNvSpPr/>
          <p:nvPr/>
        </p:nvSpPr>
        <p:spPr>
          <a:xfrm rot="5224581">
            <a:off x="3124200" y="2377050"/>
            <a:ext cx="381000" cy="381000"/>
          </a:xfrm>
          <a:prstGeom prst="triangle">
            <a:avLst/>
          </a:prstGeom>
          <a:solidFill>
            <a:schemeClr val="accent6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876801" y="1229586"/>
            <a:ext cx="23972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Your subtitle here</a:t>
            </a:r>
          </a:p>
        </p:txBody>
      </p:sp>
      <p:sp>
        <p:nvSpPr>
          <p:cNvPr id="15" name="Title 1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 Points with Image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pat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2.89017E-6 L 0.00416 0.18312 " pathEditMode="relative" rAng="0" ptsTypes="AA">
                                      <p:cBhvr>
                                        <p:cTn id="3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0" y="92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path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16 0.18312 L 0.0125 0.37179 " pathEditMode="relative" rAng="0" ptsTypes="AA">
                                      <p:cBhvr>
                                        <p:cTn id="4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0" y="94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" grpId="0" animBg="1"/>
      <p:bldP spid="5" grpId="0"/>
      <p:bldP spid="18" grpId="0"/>
      <p:bldP spid="29" grpId="0" animBg="1"/>
      <p:bldP spid="29" grpId="1" animBg="1"/>
      <p:bldP spid="29" grpId="2" animBg="1"/>
      <p:bldP spid="3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42B8372F-1E53-4834-9410-0D45C58F9941}"/>
              </a:ext>
            </a:extLst>
          </p:cNvPr>
          <p:cNvGrpSpPr/>
          <p:nvPr/>
        </p:nvGrpSpPr>
        <p:grpSpPr>
          <a:xfrm>
            <a:off x="-15240" y="1447800"/>
            <a:ext cx="12182675" cy="4572000"/>
            <a:chOff x="0" y="4571000"/>
            <a:chExt cx="6471126" cy="1976802"/>
          </a:xfrm>
          <a:gradFill flip="none" rotWithShape="1">
            <a:gsLst>
              <a:gs pos="0">
                <a:schemeClr val="bg2">
                  <a:lumMod val="90000"/>
                </a:schemeClr>
              </a:gs>
              <a:gs pos="50000">
                <a:schemeClr val="bg2"/>
              </a:gs>
              <a:gs pos="100000">
                <a:schemeClr val="bg1"/>
              </a:gs>
            </a:gsLst>
            <a:lin ang="5400000" scaled="1"/>
            <a:tileRect/>
          </a:gradFill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EA719E1-61D5-4C88-94C6-9541A79A4F92}"/>
                </a:ext>
              </a:extLst>
            </p:cNvPr>
            <p:cNvSpPr/>
            <p:nvPr/>
          </p:nvSpPr>
          <p:spPr>
            <a:xfrm>
              <a:off x="0" y="4926159"/>
              <a:ext cx="6471126" cy="20100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4D61FC03-1DBC-45ED-AE13-CFBEE59E13E6}"/>
                </a:ext>
              </a:extLst>
            </p:cNvPr>
            <p:cNvSpPr/>
            <p:nvPr/>
          </p:nvSpPr>
          <p:spPr>
            <a:xfrm>
              <a:off x="0" y="4571000"/>
              <a:ext cx="6471126" cy="20100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0845A693-4213-4813-8F32-84A583A85D0C}"/>
                </a:ext>
              </a:extLst>
            </p:cNvPr>
            <p:cNvSpPr/>
            <p:nvPr/>
          </p:nvSpPr>
          <p:spPr>
            <a:xfrm>
              <a:off x="0" y="5636477"/>
              <a:ext cx="6471126" cy="20100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96BBE633-17BA-4035-AFE2-13A105E602D2}"/>
                </a:ext>
              </a:extLst>
            </p:cNvPr>
            <p:cNvSpPr/>
            <p:nvPr/>
          </p:nvSpPr>
          <p:spPr>
            <a:xfrm>
              <a:off x="0" y="5281318"/>
              <a:ext cx="6471126" cy="20100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DBB659DC-0160-443E-B775-5E94BF4BC301}"/>
                </a:ext>
              </a:extLst>
            </p:cNvPr>
            <p:cNvSpPr/>
            <p:nvPr/>
          </p:nvSpPr>
          <p:spPr>
            <a:xfrm>
              <a:off x="0" y="6346795"/>
              <a:ext cx="6471126" cy="20100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D3F083F8-FAA8-43F6-A47B-0118566DA742}"/>
                </a:ext>
              </a:extLst>
            </p:cNvPr>
            <p:cNvSpPr/>
            <p:nvPr/>
          </p:nvSpPr>
          <p:spPr>
            <a:xfrm>
              <a:off x="0" y="5991636"/>
              <a:ext cx="6471126" cy="20100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Title 24"/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887412"/>
          </a:xfrm>
        </p:spPr>
        <p:txBody>
          <a:bodyPr>
            <a:normAutofit/>
          </a:bodyPr>
          <a:lstStyle/>
          <a:p>
            <a:r>
              <a:rPr lang="en-US" dirty="0"/>
              <a:t>3 Points with Image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295400" y="1497985"/>
            <a:ext cx="4572000" cy="45720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381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Rectangle 19"/>
          <p:cNvSpPr/>
          <p:nvPr/>
        </p:nvSpPr>
        <p:spPr>
          <a:xfrm>
            <a:off x="5867400" y="1497985"/>
            <a:ext cx="4572000" cy="4572000"/>
          </a:xfrm>
          <a:prstGeom prst="rect">
            <a:avLst/>
          </a:prstGeom>
          <a:solidFill>
            <a:schemeClr val="bg2">
              <a:lumMod val="90000"/>
            </a:schemeClr>
          </a:solidFill>
          <a:ln w="381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248400" y="1905000"/>
            <a:ext cx="3733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Go to Shape Fill &gt; Picture option to change the image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248400" y="3124200"/>
            <a:ext cx="3733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You can replace this placeholder text with yours 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248400" y="4507468"/>
            <a:ext cx="3733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You can replace this placeholder text with yours </a:t>
            </a:r>
          </a:p>
        </p:txBody>
      </p:sp>
      <p:grpSp>
        <p:nvGrpSpPr>
          <p:cNvPr id="2" name="Group 43"/>
          <p:cNvGrpSpPr/>
          <p:nvPr/>
        </p:nvGrpSpPr>
        <p:grpSpPr>
          <a:xfrm>
            <a:off x="5638800" y="2112050"/>
            <a:ext cx="457200" cy="457200"/>
            <a:chOff x="762000" y="1981200"/>
            <a:chExt cx="2895600" cy="2895600"/>
          </a:xfrm>
          <a:effectLst>
            <a:outerShdw blurRad="76200" dir="14640000" sx="94000" sy="94000" kx="1200000" algn="br" rotWithShape="0">
              <a:prstClr val="black">
                <a:alpha val="20000"/>
              </a:prstClr>
            </a:outerShdw>
          </a:effectLst>
        </p:grpSpPr>
        <p:sp>
          <p:nvSpPr>
            <p:cNvPr id="45" name="Ellipse 58"/>
            <p:cNvSpPr/>
            <p:nvPr/>
          </p:nvSpPr>
          <p:spPr>
            <a:xfrm>
              <a:off x="762000" y="1981200"/>
              <a:ext cx="2895600" cy="28956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9525" cap="flat" cmpd="sng" algn="ctr">
              <a:noFill/>
              <a:prstDash val="solid"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anchor="ctr"/>
            <a:lstStyle/>
            <a:p>
              <a:pPr indent="-342900" algn="ctr">
                <a:buFont typeface="Calibri" charset="0"/>
                <a:buAutoNum type="arabicPeriod"/>
                <a:defRPr/>
              </a:pPr>
              <a:endParaRPr lang="en-US">
                <a:solidFill>
                  <a:srgbClr val="FFFFFF"/>
                </a:solidFill>
                <a:latin typeface="Calibri" pitchFamily="34" charset="0"/>
                <a:ea typeface="ＭＳ Ｐゴシック" charset="-128"/>
              </a:endParaRPr>
            </a:p>
          </p:txBody>
        </p:sp>
        <p:sp>
          <p:nvSpPr>
            <p:cNvPr id="46" name="Ellipse 6"/>
            <p:cNvSpPr/>
            <p:nvPr/>
          </p:nvSpPr>
          <p:spPr>
            <a:xfrm>
              <a:off x="839900" y="2044740"/>
              <a:ext cx="2728001" cy="2728000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indent="-342900" algn="ctr">
                <a:buFont typeface="Calibri" charset="0"/>
                <a:buAutoNum type="arabicPeriod"/>
                <a:defRPr/>
              </a:pPr>
              <a:endParaRPr lang="en-US">
                <a:solidFill>
                  <a:srgbClr val="FFFFFF"/>
                </a:solidFill>
                <a:latin typeface="Calibri" pitchFamily="34" charset="0"/>
                <a:ea typeface="ＭＳ Ｐゴシック" charset="-128"/>
              </a:endParaRPr>
            </a:p>
          </p:txBody>
        </p:sp>
        <p:sp>
          <p:nvSpPr>
            <p:cNvPr id="47" name="Ellipse 5"/>
            <p:cNvSpPr>
              <a:spLocks noChangeArrowheads="1"/>
            </p:cNvSpPr>
            <p:nvPr/>
          </p:nvSpPr>
          <p:spPr bwMode="auto">
            <a:xfrm>
              <a:off x="1106356" y="2311195"/>
              <a:ext cx="2195088" cy="2196242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75000"/>
                    <a:shade val="30000"/>
                    <a:satMod val="115000"/>
                  </a:schemeClr>
                </a:gs>
                <a:gs pos="50000">
                  <a:schemeClr val="bg2">
                    <a:lumMod val="75000"/>
                    <a:shade val="67500"/>
                    <a:satMod val="115000"/>
                  </a:schemeClr>
                </a:gs>
                <a:gs pos="100000">
                  <a:schemeClr val="bg2">
                    <a:lumMod val="75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 w="9525" algn="ctr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en-US">
                <a:solidFill>
                  <a:srgbClr val="FFFFFF"/>
                </a:solidFill>
                <a:latin typeface="Calibri" pitchFamily="34" charset="0"/>
                <a:ea typeface="ＭＳ Ｐゴシック" pitchFamily="34" charset="-128"/>
              </a:endParaRPr>
            </a:p>
          </p:txBody>
        </p:sp>
      </p:grpSp>
      <p:grpSp>
        <p:nvGrpSpPr>
          <p:cNvPr id="3" name="Group 47"/>
          <p:cNvGrpSpPr/>
          <p:nvPr/>
        </p:nvGrpSpPr>
        <p:grpSpPr>
          <a:xfrm>
            <a:off x="5638800" y="3331250"/>
            <a:ext cx="457200" cy="457200"/>
            <a:chOff x="762000" y="1981200"/>
            <a:chExt cx="2895600" cy="2895600"/>
          </a:xfrm>
          <a:effectLst>
            <a:outerShdw blurRad="76200" dir="14640000" sx="94000" sy="94000" kx="1200000" algn="br" rotWithShape="0">
              <a:prstClr val="black">
                <a:alpha val="20000"/>
              </a:prstClr>
            </a:outerShdw>
          </a:effectLst>
        </p:grpSpPr>
        <p:sp>
          <p:nvSpPr>
            <p:cNvPr id="49" name="Ellipse 58"/>
            <p:cNvSpPr/>
            <p:nvPr/>
          </p:nvSpPr>
          <p:spPr>
            <a:xfrm>
              <a:off x="762000" y="1981200"/>
              <a:ext cx="2895600" cy="28956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9525" cap="flat" cmpd="sng" algn="ctr">
              <a:noFill/>
              <a:prstDash val="solid"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anchor="ctr"/>
            <a:lstStyle/>
            <a:p>
              <a:pPr indent="-342900" algn="ctr">
                <a:buFont typeface="Calibri" charset="0"/>
                <a:buAutoNum type="arabicPeriod"/>
                <a:defRPr/>
              </a:pPr>
              <a:endParaRPr lang="en-US">
                <a:solidFill>
                  <a:srgbClr val="FFFFFF"/>
                </a:solidFill>
                <a:latin typeface="Calibri" pitchFamily="34" charset="0"/>
                <a:ea typeface="ＭＳ Ｐゴシック" charset="-128"/>
              </a:endParaRPr>
            </a:p>
          </p:txBody>
        </p:sp>
        <p:sp>
          <p:nvSpPr>
            <p:cNvPr id="50" name="Ellipse 6"/>
            <p:cNvSpPr/>
            <p:nvPr/>
          </p:nvSpPr>
          <p:spPr>
            <a:xfrm>
              <a:off x="839900" y="2044740"/>
              <a:ext cx="2728001" cy="2728000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indent="-342900" algn="ctr">
                <a:buFont typeface="Calibri" charset="0"/>
                <a:buAutoNum type="arabicPeriod"/>
                <a:defRPr/>
              </a:pPr>
              <a:endParaRPr lang="en-US">
                <a:solidFill>
                  <a:srgbClr val="FFFFFF"/>
                </a:solidFill>
                <a:latin typeface="Calibri" pitchFamily="34" charset="0"/>
                <a:ea typeface="ＭＳ Ｐゴシック" charset="-128"/>
              </a:endParaRPr>
            </a:p>
          </p:txBody>
        </p:sp>
        <p:sp>
          <p:nvSpPr>
            <p:cNvPr id="51" name="Ellipse 5"/>
            <p:cNvSpPr>
              <a:spLocks noChangeArrowheads="1"/>
            </p:cNvSpPr>
            <p:nvPr/>
          </p:nvSpPr>
          <p:spPr bwMode="auto">
            <a:xfrm>
              <a:off x="1106356" y="2311195"/>
              <a:ext cx="2195088" cy="2196242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75000"/>
                    <a:shade val="30000"/>
                    <a:satMod val="115000"/>
                  </a:schemeClr>
                </a:gs>
                <a:gs pos="50000">
                  <a:schemeClr val="bg2">
                    <a:lumMod val="75000"/>
                    <a:shade val="67500"/>
                    <a:satMod val="115000"/>
                  </a:schemeClr>
                </a:gs>
                <a:gs pos="100000">
                  <a:schemeClr val="bg2">
                    <a:lumMod val="75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 w="9525" algn="ctr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en-US">
                <a:solidFill>
                  <a:srgbClr val="FFFFFF"/>
                </a:solidFill>
                <a:latin typeface="Calibri" pitchFamily="34" charset="0"/>
                <a:ea typeface="ＭＳ Ｐゴシック" pitchFamily="34" charset="-128"/>
              </a:endParaRPr>
            </a:p>
          </p:txBody>
        </p:sp>
      </p:grpSp>
      <p:grpSp>
        <p:nvGrpSpPr>
          <p:cNvPr id="4" name="Group 51"/>
          <p:cNvGrpSpPr/>
          <p:nvPr/>
        </p:nvGrpSpPr>
        <p:grpSpPr>
          <a:xfrm>
            <a:off x="5638800" y="4702850"/>
            <a:ext cx="457200" cy="457200"/>
            <a:chOff x="762000" y="1981200"/>
            <a:chExt cx="2895600" cy="2895600"/>
          </a:xfrm>
          <a:effectLst>
            <a:outerShdw blurRad="76200" dir="14640000" sx="94000" sy="94000" kx="1200000" algn="br" rotWithShape="0">
              <a:prstClr val="black">
                <a:alpha val="20000"/>
              </a:prstClr>
            </a:outerShdw>
          </a:effectLst>
        </p:grpSpPr>
        <p:sp>
          <p:nvSpPr>
            <p:cNvPr id="53" name="Ellipse 58"/>
            <p:cNvSpPr/>
            <p:nvPr/>
          </p:nvSpPr>
          <p:spPr>
            <a:xfrm>
              <a:off x="762000" y="1981200"/>
              <a:ext cx="2895600" cy="28956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9525" cap="flat" cmpd="sng" algn="ctr">
              <a:noFill/>
              <a:prstDash val="solid"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anchor="ctr"/>
            <a:lstStyle/>
            <a:p>
              <a:pPr indent="-342900" algn="ctr">
                <a:buFont typeface="Calibri" charset="0"/>
                <a:buAutoNum type="arabicPeriod"/>
                <a:defRPr/>
              </a:pPr>
              <a:endParaRPr lang="en-US">
                <a:solidFill>
                  <a:srgbClr val="FFFFFF"/>
                </a:solidFill>
                <a:latin typeface="Calibri" pitchFamily="34" charset="0"/>
                <a:ea typeface="ＭＳ Ｐゴシック" charset="-128"/>
              </a:endParaRPr>
            </a:p>
          </p:txBody>
        </p:sp>
        <p:sp>
          <p:nvSpPr>
            <p:cNvPr id="54" name="Ellipse 6"/>
            <p:cNvSpPr/>
            <p:nvPr/>
          </p:nvSpPr>
          <p:spPr>
            <a:xfrm>
              <a:off x="839900" y="2044740"/>
              <a:ext cx="2728001" cy="2728000"/>
            </a:xfrm>
            <a:prstGeom prst="ellipse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indent="-342900" algn="ctr">
                <a:buFont typeface="Calibri" charset="0"/>
                <a:buAutoNum type="arabicPeriod"/>
                <a:defRPr/>
              </a:pPr>
              <a:endParaRPr lang="en-US">
                <a:solidFill>
                  <a:srgbClr val="FFFFFF"/>
                </a:solidFill>
                <a:latin typeface="Calibri" pitchFamily="34" charset="0"/>
                <a:ea typeface="ＭＳ Ｐゴシック" charset="-128"/>
              </a:endParaRPr>
            </a:p>
          </p:txBody>
        </p:sp>
        <p:sp>
          <p:nvSpPr>
            <p:cNvPr id="55" name="Ellipse 5"/>
            <p:cNvSpPr>
              <a:spLocks noChangeArrowheads="1"/>
            </p:cNvSpPr>
            <p:nvPr/>
          </p:nvSpPr>
          <p:spPr bwMode="auto">
            <a:xfrm>
              <a:off x="1106356" y="2311195"/>
              <a:ext cx="2195088" cy="2196242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75000"/>
                    <a:shade val="30000"/>
                    <a:satMod val="115000"/>
                  </a:schemeClr>
                </a:gs>
                <a:gs pos="50000">
                  <a:schemeClr val="bg2">
                    <a:lumMod val="75000"/>
                    <a:shade val="67500"/>
                    <a:satMod val="115000"/>
                  </a:schemeClr>
                </a:gs>
                <a:gs pos="100000">
                  <a:schemeClr val="bg2">
                    <a:lumMod val="75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 w="9525" algn="ctr">
              <a:solidFill>
                <a:schemeClr val="accent5">
                  <a:lumMod val="50000"/>
                </a:schemeClr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en-US">
                <a:solidFill>
                  <a:srgbClr val="FFFFFF"/>
                </a:solidFill>
                <a:latin typeface="Calibri" pitchFamily="34" charset="0"/>
                <a:ea typeface="ＭＳ Ｐゴシック" pitchFamily="34" charset="-128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0" grpId="0" animBg="1"/>
      <p:bldP spid="22" grpId="0"/>
      <p:bldP spid="23" grpId="0"/>
      <p:bldP spid="2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301B7624-0601-40D5-B62C-A0CAACDA6C56}"/>
              </a:ext>
            </a:extLst>
          </p:cNvPr>
          <p:cNvSpPr/>
          <p:nvPr/>
        </p:nvSpPr>
        <p:spPr>
          <a:xfrm>
            <a:off x="0" y="4495800"/>
            <a:ext cx="12192000" cy="23622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  <a:alpha val="4000"/>
                </a:schemeClr>
              </a:gs>
              <a:gs pos="46000">
                <a:schemeClr val="bg1">
                  <a:lumMod val="75000"/>
                  <a:alpha val="60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>
            <a:normAutofit/>
          </a:bodyPr>
          <a:lstStyle/>
          <a:p>
            <a:r>
              <a:rPr lang="en-US" dirty="0"/>
              <a:t>3 Points with Images</a:t>
            </a:r>
          </a:p>
        </p:txBody>
      </p:sp>
      <p:grpSp>
        <p:nvGrpSpPr>
          <p:cNvPr id="4" name="Group 28"/>
          <p:cNvGrpSpPr/>
          <p:nvPr/>
        </p:nvGrpSpPr>
        <p:grpSpPr>
          <a:xfrm>
            <a:off x="1473198" y="1819006"/>
            <a:ext cx="2305054" cy="4286537"/>
            <a:chOff x="438146" y="1580863"/>
            <a:chExt cx="2305054" cy="4286537"/>
          </a:xfrm>
        </p:grpSpPr>
        <p:sp>
          <p:nvSpPr>
            <p:cNvPr id="14" name="Rounded Rectangle 13"/>
            <p:cNvSpPr/>
            <p:nvPr/>
          </p:nvSpPr>
          <p:spPr>
            <a:xfrm>
              <a:off x="457200" y="2819400"/>
              <a:ext cx="2286000" cy="3048000"/>
            </a:xfrm>
            <a:prstGeom prst="roundRect">
              <a:avLst/>
            </a:prstGeom>
            <a:gradFill flip="none" rotWithShape="1">
              <a:gsLst>
                <a:gs pos="0">
                  <a:schemeClr val="accent3">
                    <a:lumMod val="50000"/>
                    <a:shade val="30000"/>
                    <a:satMod val="115000"/>
                  </a:schemeClr>
                </a:gs>
                <a:gs pos="50000">
                  <a:schemeClr val="accent3">
                    <a:lumMod val="50000"/>
                    <a:shade val="67500"/>
                    <a:satMod val="115000"/>
                  </a:schemeClr>
                </a:gs>
                <a:gs pos="100000">
                  <a:schemeClr val="accent3">
                    <a:lumMod val="50000"/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reflection blurRad="6350" stA="52000" endA="300" endPos="350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itchFamily="34" charset="0"/>
              </a:endParaRPr>
            </a:p>
          </p:txBody>
        </p:sp>
        <p:sp>
          <p:nvSpPr>
            <p:cNvPr id="13" name="Oval 12"/>
            <p:cNvSpPr/>
            <p:nvPr/>
          </p:nvSpPr>
          <p:spPr>
            <a:xfrm>
              <a:off x="792480" y="1580863"/>
              <a:ext cx="1645920" cy="1645920"/>
            </a:xfrm>
            <a:prstGeom prst="ellipse">
              <a:avLst/>
            </a:prstGeom>
            <a:blipFill>
              <a:blip r:embed="rId3"/>
              <a:stretch>
                <a:fillRect/>
              </a:stretch>
            </a:blipFill>
            <a:ln>
              <a:solidFill>
                <a:schemeClr val="accent1">
                  <a:lumMod val="75000"/>
                </a:schemeClr>
              </a:solidFill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itchFamily="34" charset="0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38146" y="3537398"/>
              <a:ext cx="2286000" cy="17851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>
                  <a:solidFill>
                    <a:schemeClr val="bg1"/>
                  </a:solidFill>
                  <a:latin typeface="Calibri" pitchFamily="34" charset="0"/>
                </a:rPr>
                <a:t>You can replace this placeholder text with your own text and more text</a:t>
              </a:r>
            </a:p>
          </p:txBody>
        </p:sp>
      </p:grpSp>
      <p:grpSp>
        <p:nvGrpSpPr>
          <p:cNvPr id="5" name="Group 29"/>
          <p:cNvGrpSpPr/>
          <p:nvPr/>
        </p:nvGrpSpPr>
        <p:grpSpPr>
          <a:xfrm>
            <a:off x="4870450" y="1433681"/>
            <a:ext cx="2286000" cy="4205119"/>
            <a:chOff x="3505200" y="1205081"/>
            <a:chExt cx="2286000" cy="4205119"/>
          </a:xfrm>
        </p:grpSpPr>
        <p:sp>
          <p:nvSpPr>
            <p:cNvPr id="15" name="Rounded Rectangle 14"/>
            <p:cNvSpPr/>
            <p:nvPr/>
          </p:nvSpPr>
          <p:spPr>
            <a:xfrm>
              <a:off x="3505200" y="2362200"/>
              <a:ext cx="2286000" cy="3048000"/>
            </a:xfrm>
            <a:prstGeom prst="roundRect">
              <a:avLst/>
            </a:prstGeom>
            <a:gradFill flip="none" rotWithShape="1">
              <a:gsLst>
                <a:gs pos="0">
                  <a:schemeClr val="accent6">
                    <a:lumMod val="75000"/>
                    <a:shade val="30000"/>
                    <a:satMod val="115000"/>
                  </a:schemeClr>
                </a:gs>
                <a:gs pos="50000">
                  <a:schemeClr val="accent6">
                    <a:lumMod val="75000"/>
                    <a:shade val="67500"/>
                    <a:satMod val="115000"/>
                  </a:schemeClr>
                </a:gs>
                <a:gs pos="100000">
                  <a:schemeClr val="accent6">
                    <a:lumMod val="75000"/>
                    <a:shade val="100000"/>
                    <a:satMod val="115000"/>
                  </a:schemeClr>
                </a:gs>
              </a:gsLst>
              <a:lin ang="0" scaled="1"/>
              <a:tileRect/>
            </a:gradFill>
            <a:ln>
              <a:noFill/>
            </a:ln>
            <a:effectLst>
              <a:reflection blurRad="6350" stA="52000" endA="300" endPos="350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itchFamily="34" charset="0"/>
              </a:endParaRPr>
            </a:p>
          </p:txBody>
        </p:sp>
        <p:sp>
          <p:nvSpPr>
            <p:cNvPr id="16" name="Oval 15"/>
            <p:cNvSpPr/>
            <p:nvPr/>
          </p:nvSpPr>
          <p:spPr>
            <a:xfrm>
              <a:off x="3825240" y="1205081"/>
              <a:ext cx="1645920" cy="1645920"/>
            </a:xfrm>
            <a:prstGeom prst="ellipse">
              <a:avLst/>
            </a:prstGeom>
            <a:blipFill>
              <a:blip r:embed="rId4"/>
              <a:stretch>
                <a:fillRect/>
              </a:stretch>
            </a:blipFill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itchFamily="34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3505200" y="3048000"/>
              <a:ext cx="2286000" cy="17851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>
                  <a:solidFill>
                    <a:schemeClr val="bg1"/>
                  </a:solidFill>
                  <a:latin typeface="Calibri" pitchFamily="34" charset="0"/>
                </a:rPr>
                <a:t>You can replace this placeholder text with your own text and more text</a:t>
              </a:r>
            </a:p>
          </p:txBody>
        </p:sp>
      </p:grpSp>
      <p:grpSp>
        <p:nvGrpSpPr>
          <p:cNvPr id="6" name="Group 19"/>
          <p:cNvGrpSpPr/>
          <p:nvPr/>
        </p:nvGrpSpPr>
        <p:grpSpPr>
          <a:xfrm>
            <a:off x="8432802" y="1819006"/>
            <a:ext cx="2286000" cy="4273837"/>
            <a:chOff x="6400800" y="1593563"/>
            <a:chExt cx="2286000" cy="4273837"/>
          </a:xfrm>
        </p:grpSpPr>
        <p:sp>
          <p:nvSpPr>
            <p:cNvPr id="17" name="Rounded Rectangle 16"/>
            <p:cNvSpPr/>
            <p:nvPr/>
          </p:nvSpPr>
          <p:spPr>
            <a:xfrm>
              <a:off x="6400800" y="2819400"/>
              <a:ext cx="2286000" cy="3048000"/>
            </a:xfrm>
            <a:prstGeom prst="roundRect">
              <a:avLst/>
            </a:prstGeom>
            <a:gradFill flip="none" rotWithShape="1">
              <a:gsLst>
                <a:gs pos="0">
                  <a:schemeClr val="tx1">
                    <a:lumMod val="50000"/>
                    <a:lumOff val="50000"/>
                    <a:shade val="30000"/>
                    <a:satMod val="115000"/>
                  </a:schemeClr>
                </a:gs>
                <a:gs pos="50000">
                  <a:schemeClr val="tx1">
                    <a:lumMod val="50000"/>
                    <a:lumOff val="50000"/>
                    <a:shade val="67500"/>
                    <a:satMod val="115000"/>
                  </a:schemeClr>
                </a:gs>
                <a:gs pos="100000">
                  <a:schemeClr val="tx1">
                    <a:lumMod val="50000"/>
                    <a:lumOff val="50000"/>
                    <a:shade val="100000"/>
                    <a:satMod val="115000"/>
                  </a:schemeClr>
                </a:gs>
              </a:gsLst>
              <a:lin ang="0" scaled="1"/>
              <a:tileRect/>
            </a:gradFill>
            <a:ln>
              <a:noFill/>
            </a:ln>
            <a:effectLst>
              <a:reflection blurRad="6350" stA="52000" endA="300" endPos="350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itchFamily="34" charset="0"/>
              </a:endParaRPr>
            </a:p>
          </p:txBody>
        </p:sp>
        <p:sp>
          <p:nvSpPr>
            <p:cNvPr id="18" name="Oval 17"/>
            <p:cNvSpPr/>
            <p:nvPr/>
          </p:nvSpPr>
          <p:spPr>
            <a:xfrm>
              <a:off x="6720840" y="1593563"/>
              <a:ext cx="1645920" cy="1645920"/>
            </a:xfrm>
            <a:prstGeom prst="ellipse">
              <a:avLst/>
            </a:prstGeom>
            <a:blipFill>
              <a:blip r:embed="rId5"/>
              <a:stretch>
                <a:fillRect/>
              </a:stretch>
            </a:blipFill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itchFamily="34" charset="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6400800" y="3581400"/>
              <a:ext cx="2286000" cy="17851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>
                  <a:solidFill>
                    <a:schemeClr val="bg1"/>
                  </a:solidFill>
                  <a:latin typeface="Calibri" pitchFamily="34" charset="0"/>
                </a:rPr>
                <a:t>You can replace this placeholder text with your own text and more text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AEFFE0B4-570B-498A-98FC-CFC17F8BD08B}"/>
              </a:ext>
            </a:extLst>
          </p:cNvPr>
          <p:cNvGrpSpPr/>
          <p:nvPr/>
        </p:nvGrpSpPr>
        <p:grpSpPr>
          <a:xfrm>
            <a:off x="0" y="1393316"/>
            <a:ext cx="12182675" cy="1976802"/>
            <a:chOff x="0" y="4571000"/>
            <a:chExt cx="6471126" cy="1976802"/>
          </a:xfrm>
          <a:gradFill flip="none" rotWithShape="1">
            <a:gsLst>
              <a:gs pos="0">
                <a:schemeClr val="bg1">
                  <a:lumMod val="85000"/>
                </a:schemeClr>
              </a:gs>
              <a:gs pos="5000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5400000" scaled="1"/>
            <a:tileRect/>
          </a:gradFill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C429015-F859-4DB6-B278-A9DFD8A2AED9}"/>
                </a:ext>
              </a:extLst>
            </p:cNvPr>
            <p:cNvSpPr/>
            <p:nvPr/>
          </p:nvSpPr>
          <p:spPr>
            <a:xfrm>
              <a:off x="0" y="4926159"/>
              <a:ext cx="6471126" cy="20100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E3881EE-0075-4748-8272-76B09508FD4E}"/>
                </a:ext>
              </a:extLst>
            </p:cNvPr>
            <p:cNvSpPr/>
            <p:nvPr/>
          </p:nvSpPr>
          <p:spPr>
            <a:xfrm>
              <a:off x="0" y="4571000"/>
              <a:ext cx="6471126" cy="20100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71282687-8CE7-49D6-9C3C-2940340ED920}"/>
                </a:ext>
              </a:extLst>
            </p:cNvPr>
            <p:cNvSpPr/>
            <p:nvPr/>
          </p:nvSpPr>
          <p:spPr>
            <a:xfrm>
              <a:off x="0" y="5636477"/>
              <a:ext cx="6471126" cy="20100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2C8D92B-D82E-4ADA-98C9-199013E4A8A8}"/>
                </a:ext>
              </a:extLst>
            </p:cNvPr>
            <p:cNvSpPr/>
            <p:nvPr/>
          </p:nvSpPr>
          <p:spPr>
            <a:xfrm>
              <a:off x="0" y="5281318"/>
              <a:ext cx="6471126" cy="20100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0210522-EEBF-487B-80CA-DD64A3FB3268}"/>
                </a:ext>
              </a:extLst>
            </p:cNvPr>
            <p:cNvSpPr/>
            <p:nvPr/>
          </p:nvSpPr>
          <p:spPr>
            <a:xfrm>
              <a:off x="0" y="6346795"/>
              <a:ext cx="6471126" cy="20100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9420B77-BFBE-4A5E-8E32-D999F56E96D0}"/>
                </a:ext>
              </a:extLst>
            </p:cNvPr>
            <p:cNvSpPr/>
            <p:nvPr/>
          </p:nvSpPr>
          <p:spPr>
            <a:xfrm>
              <a:off x="0" y="5991636"/>
              <a:ext cx="6471126" cy="20100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 16"/>
          <p:cNvSpPr/>
          <p:nvPr/>
        </p:nvSpPr>
        <p:spPr>
          <a:xfrm>
            <a:off x="1333500" y="3276600"/>
            <a:ext cx="2667000" cy="26676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90500" cap="sq">
            <a:noFill/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latin typeface="Calibri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4762500" y="3276600"/>
            <a:ext cx="2667000" cy="266760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190500" cap="sq">
            <a:noFill/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latin typeface="Calibri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191500" y="3276600"/>
            <a:ext cx="2667000" cy="2667600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 w="190500" cap="sq">
            <a:noFill/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latin typeface="Calibri" pitchFamily="34" charset="0"/>
            </a:endParaRPr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 Points with Images</a:t>
            </a:r>
          </a:p>
        </p:txBody>
      </p:sp>
      <p:sp>
        <p:nvSpPr>
          <p:cNvPr id="10" name="Rectangle 9"/>
          <p:cNvSpPr/>
          <p:nvPr/>
        </p:nvSpPr>
        <p:spPr>
          <a:xfrm>
            <a:off x="1333500" y="1451512"/>
            <a:ext cx="2667000" cy="1737360"/>
          </a:xfrm>
          <a:prstGeom prst="rect">
            <a:avLst/>
          </a:prstGeom>
          <a:gradFill>
            <a:gsLst>
              <a:gs pos="0">
                <a:schemeClr val="bg2">
                  <a:lumMod val="25000"/>
                </a:schemeClr>
              </a:gs>
              <a:gs pos="80000">
                <a:schemeClr val="bg2">
                  <a:lumMod val="50000"/>
                </a:schemeClr>
              </a:gs>
              <a:gs pos="100000">
                <a:schemeClr val="bg2">
                  <a:lumMod val="50000"/>
                </a:schemeClr>
              </a:gs>
            </a:gsLst>
          </a:gra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Calibri" pitchFamily="34" charset="0"/>
              </a:rPr>
              <a:t>Your text here and more text here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762500" y="1451512"/>
            <a:ext cx="2667000" cy="1737360"/>
          </a:xfrm>
          <a:prstGeom prst="rect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Calibri" pitchFamily="34" charset="0"/>
              </a:rPr>
              <a:t>Select the images, &amp; Use Shape Fill &gt; Picture option to change the images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8191500" y="1451512"/>
            <a:ext cx="2667000" cy="1737360"/>
          </a:xfrm>
          <a:prstGeom prst="rect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Calibri" pitchFamily="34" charset="0"/>
              </a:rPr>
              <a:t>Your text here and more text here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10" grpId="0" animBg="1"/>
      <p:bldP spid="11" grpId="0" animBg="1"/>
      <p:bldP spid="1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762000" y="1402398"/>
            <a:ext cx="10454640" cy="51206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blurRad="88900" dist="88900" dir="1560000" sx="101000" sy="101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14400" y="1541813"/>
            <a:ext cx="4841810" cy="484181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5" name="Title 1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 Points with Icons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93C0294-A45F-40FF-B761-BD5DCD547459}"/>
              </a:ext>
            </a:extLst>
          </p:cNvPr>
          <p:cNvGrpSpPr/>
          <p:nvPr/>
        </p:nvGrpSpPr>
        <p:grpSpPr>
          <a:xfrm>
            <a:off x="5288753" y="1641924"/>
            <a:ext cx="5269331" cy="1332000"/>
            <a:chOff x="5334473" y="1713932"/>
            <a:chExt cx="5269331" cy="1332000"/>
          </a:xfrm>
        </p:grpSpPr>
        <p:sp>
          <p:nvSpPr>
            <p:cNvPr id="21" name="TextBox 20"/>
            <p:cNvSpPr txBox="1"/>
            <p:nvPr/>
          </p:nvSpPr>
          <p:spPr>
            <a:xfrm>
              <a:off x="6870004" y="1952549"/>
              <a:ext cx="37338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  <a:latin typeface="Calibri" pitchFamily="34" charset="0"/>
                </a:rPr>
                <a:t> Go to Shape Fill &gt; Picture option to change the images</a:t>
              </a:r>
            </a:p>
          </p:txBody>
        </p:sp>
        <p:sp>
          <p:nvSpPr>
            <p:cNvPr id="2" name="Rectangle 1"/>
            <p:cNvSpPr/>
            <p:nvPr/>
          </p:nvSpPr>
          <p:spPr>
            <a:xfrm>
              <a:off x="5334473" y="1713932"/>
              <a:ext cx="1332000" cy="133200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 w="76200">
              <a:solidFill>
                <a:schemeClr val="bg1"/>
              </a:solidFill>
            </a:ln>
            <a:effectLst>
              <a:outerShdw blurRad="101600" dist="38100" dir="360000" sx="107000" sy="107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C504136-94E6-4FEA-A9A8-A0D08269548A}"/>
              </a:ext>
            </a:extLst>
          </p:cNvPr>
          <p:cNvGrpSpPr/>
          <p:nvPr/>
        </p:nvGrpSpPr>
        <p:grpSpPr>
          <a:xfrm>
            <a:off x="5288753" y="3296718"/>
            <a:ext cx="5269331" cy="1332000"/>
            <a:chOff x="5334473" y="3351170"/>
            <a:chExt cx="5269331" cy="1332000"/>
          </a:xfrm>
        </p:grpSpPr>
        <p:sp>
          <p:nvSpPr>
            <p:cNvPr id="26" name="TextBox 25"/>
            <p:cNvSpPr txBox="1"/>
            <p:nvPr/>
          </p:nvSpPr>
          <p:spPr>
            <a:xfrm>
              <a:off x="6870004" y="3547219"/>
              <a:ext cx="37338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  <a:latin typeface="Calibri" pitchFamily="34" charset="0"/>
                </a:rPr>
                <a:t>You can replace this sample text with your own text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5334473" y="3351170"/>
              <a:ext cx="1332000" cy="1332000"/>
            </a:xfrm>
            <a:prstGeom prst="rect">
              <a:avLst/>
            </a:prstGeom>
            <a:solidFill>
              <a:srgbClr val="FFC000"/>
            </a:solidFill>
            <a:ln w="76200">
              <a:solidFill>
                <a:schemeClr val="bg1"/>
              </a:solidFill>
            </a:ln>
            <a:effectLst>
              <a:outerShdw blurRad="101600" dist="38100" dir="360000" sx="107000" sy="107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698D7F7-48C8-4F9B-970A-B3846B675B93}"/>
              </a:ext>
            </a:extLst>
          </p:cNvPr>
          <p:cNvGrpSpPr/>
          <p:nvPr/>
        </p:nvGrpSpPr>
        <p:grpSpPr>
          <a:xfrm>
            <a:off x="5288753" y="4916400"/>
            <a:ext cx="5241614" cy="1332000"/>
            <a:chOff x="5334473" y="4988408"/>
            <a:chExt cx="5241614" cy="1332000"/>
          </a:xfrm>
        </p:grpSpPr>
        <p:sp>
          <p:nvSpPr>
            <p:cNvPr id="27" name="TextBox 26"/>
            <p:cNvSpPr txBox="1"/>
            <p:nvPr/>
          </p:nvSpPr>
          <p:spPr>
            <a:xfrm>
              <a:off x="6842287" y="5238909"/>
              <a:ext cx="37338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  <a:latin typeface="Calibri" pitchFamily="34" charset="0"/>
                </a:rPr>
                <a:t>You can replace this sample text with your own text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5334473" y="4988408"/>
              <a:ext cx="1332000" cy="1332000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 w="76200">
              <a:solidFill>
                <a:schemeClr val="bg1"/>
              </a:solidFill>
            </a:ln>
            <a:effectLst>
              <a:outerShdw blurRad="101600" dist="38100" dir="360000" sx="107000" sy="107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pic>
        <p:nvPicPr>
          <p:cNvPr id="8" name="Graphic 7" descr="Deciduous tree">
            <a:extLst>
              <a:ext uri="{FF2B5EF4-FFF2-40B4-BE49-F238E27FC236}">
                <a16:creationId xmlns:a16="http://schemas.microsoft.com/office/drawing/2014/main" id="{E9A309FA-E8AF-4F26-9DA0-E9BEF59409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16644" y="3505518"/>
            <a:ext cx="914400" cy="914400"/>
          </a:xfrm>
          <a:prstGeom prst="rect">
            <a:avLst/>
          </a:prstGeom>
        </p:spPr>
      </p:pic>
      <p:pic>
        <p:nvPicPr>
          <p:cNvPr id="10" name="Graphic 9" descr="Open hand with plant">
            <a:extLst>
              <a:ext uri="{FF2B5EF4-FFF2-40B4-BE49-F238E27FC236}">
                <a16:creationId xmlns:a16="http://schemas.microsoft.com/office/drawing/2014/main" id="{190ADA5C-2E4F-44D0-B862-665687127CF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531647" y="5179248"/>
            <a:ext cx="914400" cy="914400"/>
          </a:xfrm>
          <a:prstGeom prst="rect">
            <a:avLst/>
          </a:prstGeom>
        </p:spPr>
      </p:pic>
      <p:pic>
        <p:nvPicPr>
          <p:cNvPr id="12" name="Graphic 11" descr="Sustainability">
            <a:extLst>
              <a:ext uri="{FF2B5EF4-FFF2-40B4-BE49-F238E27FC236}">
                <a16:creationId xmlns:a16="http://schemas.microsoft.com/office/drawing/2014/main" id="{80E25C2F-4601-498F-90D9-40D3F4E6B05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497553" y="1797138"/>
            <a:ext cx="914400" cy="914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7"/>
          <p:cNvSpPr>
            <a:spLocks noChangeArrowheads="1"/>
          </p:cNvSpPr>
          <p:nvPr/>
        </p:nvSpPr>
        <p:spPr bwMode="auto">
          <a:xfrm>
            <a:off x="-5080" y="2183825"/>
            <a:ext cx="12192000" cy="2769175"/>
          </a:xfrm>
          <a:prstGeom prst="rect">
            <a:avLst/>
          </a:prstGeom>
          <a:solidFill>
            <a:schemeClr val="bg2">
              <a:lumMod val="25000"/>
            </a:schemeClr>
          </a:solidFill>
          <a:ln w="57150" cap="sq">
            <a:noFill/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 contourW="12700">
            <a:contourClr>
              <a:srgbClr val="969696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2400" dirty="0">
              <a:solidFill>
                <a:schemeClr val="tx1"/>
              </a:solidFill>
              <a:latin typeface="Calibri" pitchFamily="34" charset="0"/>
            </a:endParaRPr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 dirty="0"/>
              <a:t>Photo with 2 Points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8D734F5-F85D-4D90-9BD7-D24A81151238}"/>
              </a:ext>
            </a:extLst>
          </p:cNvPr>
          <p:cNvGrpSpPr/>
          <p:nvPr/>
        </p:nvGrpSpPr>
        <p:grpSpPr>
          <a:xfrm>
            <a:off x="-5080" y="2199272"/>
            <a:ext cx="12182675" cy="2753727"/>
            <a:chOff x="0" y="4571000"/>
            <a:chExt cx="6471126" cy="1976802"/>
          </a:xfrm>
          <a:gradFill flip="none" rotWithShape="1">
            <a:gsLst>
              <a:gs pos="0">
                <a:schemeClr val="bg1">
                  <a:lumMod val="85000"/>
                  <a:alpha val="15000"/>
                </a:schemeClr>
              </a:gs>
              <a:gs pos="50000">
                <a:schemeClr val="bg1">
                  <a:lumMod val="95000"/>
                  <a:alpha val="6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AE33419-F760-4137-8618-4A24D7547CB6}"/>
                </a:ext>
              </a:extLst>
            </p:cNvPr>
            <p:cNvSpPr/>
            <p:nvPr/>
          </p:nvSpPr>
          <p:spPr>
            <a:xfrm>
              <a:off x="0" y="4926159"/>
              <a:ext cx="6471126" cy="20100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6AB5CB0-1F2A-4377-962A-F5AA71DAE10A}"/>
                </a:ext>
              </a:extLst>
            </p:cNvPr>
            <p:cNvSpPr/>
            <p:nvPr/>
          </p:nvSpPr>
          <p:spPr>
            <a:xfrm>
              <a:off x="0" y="4571000"/>
              <a:ext cx="6471126" cy="20100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9F59F40-4BD6-4261-AD0B-4659E3864313}"/>
                </a:ext>
              </a:extLst>
            </p:cNvPr>
            <p:cNvSpPr/>
            <p:nvPr/>
          </p:nvSpPr>
          <p:spPr>
            <a:xfrm>
              <a:off x="0" y="5636477"/>
              <a:ext cx="6471126" cy="20100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C601535-8A50-4AD7-88D6-8752171F1D60}"/>
                </a:ext>
              </a:extLst>
            </p:cNvPr>
            <p:cNvSpPr/>
            <p:nvPr/>
          </p:nvSpPr>
          <p:spPr>
            <a:xfrm>
              <a:off x="0" y="5281318"/>
              <a:ext cx="6471126" cy="20100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846BFFF-6164-4712-AABA-ED757EE25083}"/>
                </a:ext>
              </a:extLst>
            </p:cNvPr>
            <p:cNvSpPr/>
            <p:nvPr/>
          </p:nvSpPr>
          <p:spPr>
            <a:xfrm>
              <a:off x="0" y="6346795"/>
              <a:ext cx="6471126" cy="20100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DABD0E4-CE80-4040-966F-55DEE2794EDB}"/>
                </a:ext>
              </a:extLst>
            </p:cNvPr>
            <p:cNvSpPr/>
            <p:nvPr/>
          </p:nvSpPr>
          <p:spPr>
            <a:xfrm>
              <a:off x="0" y="5991636"/>
              <a:ext cx="6471126" cy="20100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24CBBF25-8F37-48BB-8656-DF28DD2FDA65}"/>
              </a:ext>
            </a:extLst>
          </p:cNvPr>
          <p:cNvSpPr txBox="1"/>
          <p:nvPr/>
        </p:nvSpPr>
        <p:spPr>
          <a:xfrm>
            <a:off x="6710680" y="2306418"/>
            <a:ext cx="4238929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Tw Cen MT Condensed Extra Bold" panose="020B0803020202020204" pitchFamily="34" charset="0"/>
              </a:rPr>
              <a:t>Subtitle text here</a:t>
            </a:r>
            <a:br>
              <a:rPr lang="en-US" sz="2400" dirty="0">
                <a:solidFill>
                  <a:schemeClr val="bg1"/>
                </a:solidFill>
                <a:latin typeface="Tw Cen MT Condensed Extra Bold" panose="020B0803020202020204" pitchFamily="34" charset="0"/>
              </a:rPr>
            </a:br>
            <a:r>
              <a:rPr lang="en-US" sz="2400" dirty="0">
                <a:solidFill>
                  <a:schemeClr val="bg1"/>
                </a:solidFill>
                <a:latin typeface="Calibri" pitchFamily="34" charset="0"/>
              </a:rPr>
              <a:t>You can replace this text with your own text and more </a:t>
            </a:r>
          </a:p>
        </p:txBody>
      </p:sp>
      <p:sp>
        <p:nvSpPr>
          <p:cNvPr id="2" name="Rectangle 1"/>
          <p:cNvSpPr/>
          <p:nvPr/>
        </p:nvSpPr>
        <p:spPr>
          <a:xfrm>
            <a:off x="609600" y="2286000"/>
            <a:ext cx="5486400" cy="3016471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Freeform 5"/>
          <p:cNvSpPr>
            <a:spLocks/>
          </p:cNvSpPr>
          <p:nvPr/>
        </p:nvSpPr>
        <p:spPr bwMode="auto">
          <a:xfrm rot="21203316">
            <a:off x="792191" y="2450601"/>
            <a:ext cx="4833468" cy="3450949"/>
          </a:xfrm>
          <a:custGeom>
            <a:avLst/>
            <a:gdLst/>
            <a:ahLst/>
            <a:cxnLst>
              <a:cxn ang="0">
                <a:pos x="1172" y="0"/>
              </a:cxn>
              <a:cxn ang="0">
                <a:pos x="0" y="0"/>
              </a:cxn>
              <a:cxn ang="0">
                <a:pos x="0" y="822"/>
              </a:cxn>
              <a:cxn ang="0">
                <a:pos x="492" y="302"/>
              </a:cxn>
              <a:cxn ang="0">
                <a:pos x="1172" y="0"/>
              </a:cxn>
            </a:cxnLst>
            <a:rect l="0" t="0" r="r" b="b"/>
            <a:pathLst>
              <a:path w="1172" h="822">
                <a:moveTo>
                  <a:pt x="1172" y="0"/>
                </a:moveTo>
                <a:cubicBezTo>
                  <a:pt x="0" y="0"/>
                  <a:pt x="0" y="0"/>
                  <a:pt x="0" y="0"/>
                </a:cubicBezTo>
                <a:cubicBezTo>
                  <a:pt x="0" y="822"/>
                  <a:pt x="0" y="822"/>
                  <a:pt x="0" y="822"/>
                </a:cubicBezTo>
                <a:cubicBezTo>
                  <a:pt x="0" y="822"/>
                  <a:pt x="179" y="231"/>
                  <a:pt x="492" y="302"/>
                </a:cubicBezTo>
                <a:cubicBezTo>
                  <a:pt x="806" y="372"/>
                  <a:pt x="1172" y="0"/>
                  <a:pt x="1172" y="0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70000"/>
                </a:schemeClr>
              </a:gs>
              <a:gs pos="50000">
                <a:schemeClr val="bg1">
                  <a:alpha val="0"/>
                </a:schemeClr>
              </a:gs>
              <a:gs pos="50000">
                <a:schemeClr val="bg1">
                  <a:alpha val="0"/>
                </a:schemeClr>
              </a:gs>
            </a:gsLst>
            <a:lin ang="5400000" scaled="0"/>
          </a:gradFill>
          <a:ln w="9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alibri" pitchFamily="34" charset="0"/>
            </a:endParaRPr>
          </a:p>
        </p:txBody>
      </p:sp>
      <p:pic>
        <p:nvPicPr>
          <p:cNvPr id="17" name="Picture 16" descr="1209672752793252631randoogle_Thumb-tack.svg.hi.png"/>
          <p:cNvPicPr>
            <a:picLocks noChangeAspect="1"/>
          </p:cNvPicPr>
          <p:nvPr/>
        </p:nvPicPr>
        <p:blipFill>
          <a:blip r:embed="rId4" cstate="email"/>
          <a:stretch>
            <a:fillRect/>
          </a:stretch>
        </p:blipFill>
        <p:spPr>
          <a:xfrm>
            <a:off x="321850" y="2590800"/>
            <a:ext cx="900394" cy="6858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4B80815-1FD6-4DCB-9F08-465E679578E9}"/>
              </a:ext>
            </a:extLst>
          </p:cNvPr>
          <p:cNvSpPr txBox="1"/>
          <p:nvPr/>
        </p:nvSpPr>
        <p:spPr>
          <a:xfrm>
            <a:off x="6733871" y="3667836"/>
            <a:ext cx="4238929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Tw Cen MT Condensed Extra Bold" panose="020B0803020202020204" pitchFamily="34" charset="0"/>
              </a:rPr>
              <a:t>Subtitle text here</a:t>
            </a:r>
            <a:br>
              <a:rPr lang="en-US" sz="2400" dirty="0">
                <a:solidFill>
                  <a:schemeClr val="bg1"/>
                </a:solidFill>
                <a:latin typeface="Calibri" pitchFamily="34" charset="0"/>
              </a:rPr>
            </a:br>
            <a:r>
              <a:rPr lang="en-US" sz="2400" dirty="0">
                <a:solidFill>
                  <a:schemeClr val="bg1"/>
                </a:solidFill>
                <a:latin typeface="Calibri" pitchFamily="34" charset="0"/>
              </a:rPr>
              <a:t>You can replace this text with your own text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75" decel="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75" accel="100000" fill="hold">
                                          <p:stCondLst>
                                            <p:cond delay="675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75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/>
      <p:bldP spid="2" grpId="0" animBg="1"/>
      <p:bldP spid="12" grpId="0" animBg="1"/>
      <p:bldP spid="2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7"/>
          <p:cNvSpPr txBox="1">
            <a:spLocks/>
          </p:cNvSpPr>
          <p:nvPr/>
        </p:nvSpPr>
        <p:spPr>
          <a:xfrm>
            <a:off x="1981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pPr algn="ctr">
              <a:spcBef>
                <a:spcPct val="0"/>
              </a:spcBef>
              <a:defRPr/>
            </a:pPr>
            <a:endParaRPr lang="en-US" sz="3200" dirty="0">
              <a:latin typeface="Tw Cen MT Condensed Extra Bold" panose="020B0803020202020204" pitchFamily="34" charset="0"/>
              <a:ea typeface="+mj-ea"/>
              <a:cs typeface="+mj-cs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408736" y="4648201"/>
            <a:ext cx="5030905" cy="838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Select the images, use Shape Fill &gt; Picture option to change the images</a:t>
            </a:r>
          </a:p>
        </p:txBody>
      </p:sp>
      <p:sp>
        <p:nvSpPr>
          <p:cNvPr id="1030" name="Line 6"/>
          <p:cNvSpPr>
            <a:spLocks noChangeShapeType="1"/>
          </p:cNvSpPr>
          <p:nvPr/>
        </p:nvSpPr>
        <p:spPr bwMode="auto">
          <a:xfrm>
            <a:off x="14400212" y="4016375"/>
            <a:ext cx="1588" cy="1588"/>
          </a:xfrm>
          <a:prstGeom prst="line">
            <a:avLst/>
          </a:pr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alibri" pitchFamily="34" charset="0"/>
            </a:endParaRPr>
          </a:p>
        </p:txBody>
      </p:sp>
      <p:sp>
        <p:nvSpPr>
          <p:cNvPr id="1031" name="Line 7"/>
          <p:cNvSpPr>
            <a:spLocks noChangeShapeType="1"/>
          </p:cNvSpPr>
          <p:nvPr/>
        </p:nvSpPr>
        <p:spPr bwMode="auto">
          <a:xfrm>
            <a:off x="14400212" y="4016375"/>
            <a:ext cx="1588" cy="1588"/>
          </a:xfrm>
          <a:prstGeom prst="line">
            <a:avLst/>
          </a:prstGeom>
          <a:noFill/>
          <a:ln w="9" cap="flat">
            <a:solidFill>
              <a:srgbClr val="00000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alibri" pitchFamily="34" charset="0"/>
            </a:endParaRPr>
          </a:p>
        </p:txBody>
      </p:sp>
      <p:grpSp>
        <p:nvGrpSpPr>
          <p:cNvPr id="22" name="Group 35"/>
          <p:cNvGrpSpPr/>
          <p:nvPr/>
        </p:nvGrpSpPr>
        <p:grpSpPr>
          <a:xfrm>
            <a:off x="6103938" y="2692530"/>
            <a:ext cx="5410198" cy="1803270"/>
            <a:chOff x="3505200" y="2692530"/>
            <a:chExt cx="5410198" cy="1803270"/>
          </a:xfrm>
        </p:grpSpPr>
        <p:grpSp>
          <p:nvGrpSpPr>
            <p:cNvPr id="25" name="Group 19"/>
            <p:cNvGrpSpPr/>
            <p:nvPr/>
          </p:nvGrpSpPr>
          <p:grpSpPr>
            <a:xfrm>
              <a:off x="3505200" y="2692530"/>
              <a:ext cx="5410198" cy="1803270"/>
              <a:chOff x="3429000" y="2692530"/>
              <a:chExt cx="5410198" cy="1803270"/>
            </a:xfrm>
          </p:grpSpPr>
          <p:sp>
            <p:nvSpPr>
              <p:cNvPr id="7" name="Freeform 9"/>
              <p:cNvSpPr>
                <a:spLocks/>
              </p:cNvSpPr>
              <p:nvPr/>
            </p:nvSpPr>
            <p:spPr bwMode="auto">
              <a:xfrm flipH="1">
                <a:off x="3429000" y="2717802"/>
                <a:ext cx="2666999" cy="1777998"/>
              </a:xfrm>
              <a:custGeom>
                <a:avLst/>
                <a:gdLst>
                  <a:gd name="connsiteX0" fmla="*/ 1231 w 1426"/>
                  <a:gd name="connsiteY0" fmla="*/ 0 h 245"/>
                  <a:gd name="connsiteX1" fmla="*/ 0 w 1426"/>
                  <a:gd name="connsiteY1" fmla="*/ 0 h 245"/>
                  <a:gd name="connsiteX2" fmla="*/ 0 w 1426"/>
                  <a:gd name="connsiteY2" fmla="*/ 245 h 245"/>
                  <a:gd name="connsiteX3" fmla="*/ 1354 w 1426"/>
                  <a:gd name="connsiteY3" fmla="*/ 245 h 245"/>
                  <a:gd name="connsiteX4" fmla="*/ 1406 w 1426"/>
                  <a:gd name="connsiteY4" fmla="*/ 122 h 245"/>
                  <a:gd name="connsiteX5" fmla="*/ 1231 w 1426"/>
                  <a:gd name="connsiteY5" fmla="*/ 0 h 245"/>
                  <a:gd name="connsiteX0" fmla="*/ 1231 w 1410"/>
                  <a:gd name="connsiteY0" fmla="*/ 0 h 245"/>
                  <a:gd name="connsiteX1" fmla="*/ 0 w 1410"/>
                  <a:gd name="connsiteY1" fmla="*/ 0 h 245"/>
                  <a:gd name="connsiteX2" fmla="*/ 0 w 1410"/>
                  <a:gd name="connsiteY2" fmla="*/ 245 h 245"/>
                  <a:gd name="connsiteX3" fmla="*/ 1255 w 1410"/>
                  <a:gd name="connsiteY3" fmla="*/ 245 h 245"/>
                  <a:gd name="connsiteX4" fmla="*/ 1406 w 1410"/>
                  <a:gd name="connsiteY4" fmla="*/ 122 h 245"/>
                  <a:gd name="connsiteX5" fmla="*/ 1231 w 1410"/>
                  <a:gd name="connsiteY5" fmla="*/ 0 h 2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0" h="245">
                    <a:moveTo>
                      <a:pt x="1231" y="0"/>
                    </a:moveTo>
                    <a:lnTo>
                      <a:pt x="0" y="0"/>
                    </a:lnTo>
                    <a:lnTo>
                      <a:pt x="0" y="245"/>
                    </a:lnTo>
                    <a:lnTo>
                      <a:pt x="1255" y="245"/>
                    </a:lnTo>
                    <a:cubicBezTo>
                      <a:pt x="1289" y="207"/>
                      <a:pt x="1410" y="163"/>
                      <a:pt x="1406" y="122"/>
                    </a:cubicBezTo>
                    <a:cubicBezTo>
                      <a:pt x="1402" y="81"/>
                      <a:pt x="1265" y="38"/>
                      <a:pt x="1231" y="0"/>
                    </a:cubicBezTo>
                    <a:close/>
                  </a:path>
                </a:pathLst>
              </a:custGeom>
              <a:solidFill>
                <a:schemeClr val="accent5">
                  <a:lumMod val="50000"/>
                </a:schemeClr>
              </a:solidFill>
              <a:ln w="9" cap="flat">
                <a:solidFill>
                  <a:srgbClr val="000000"/>
                </a:solidFill>
                <a:prstDash val="solid"/>
                <a:miter lim="800000"/>
                <a:headEnd/>
                <a:tailEnd/>
              </a:ln>
              <a:scene3d>
                <a:camera prst="orthographicFront"/>
                <a:lightRig rig="threePt" dir="t"/>
              </a:scene3d>
              <a:sp3d>
                <a:bevelT w="114300" prst="hardEdge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itchFamily="34" charset="0"/>
                </a:endParaRPr>
              </a:p>
            </p:txBody>
          </p:sp>
          <p:grpSp>
            <p:nvGrpSpPr>
              <p:cNvPr id="26" name="Group 15"/>
              <p:cNvGrpSpPr/>
              <p:nvPr/>
            </p:nvGrpSpPr>
            <p:grpSpPr>
              <a:xfrm>
                <a:off x="3524249" y="3197832"/>
                <a:ext cx="2452803" cy="840768"/>
                <a:chOff x="3067049" y="4068633"/>
                <a:chExt cx="2452803" cy="840768"/>
              </a:xfrm>
            </p:grpSpPr>
            <p:sp>
              <p:nvSpPr>
                <p:cNvPr id="18" name="TextBox 17"/>
                <p:cNvSpPr txBox="1"/>
                <p:nvPr/>
              </p:nvSpPr>
              <p:spPr>
                <a:xfrm>
                  <a:off x="3067049" y="4229376"/>
                  <a:ext cx="386644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200" dirty="0">
                      <a:solidFill>
                        <a:schemeClr val="bg1"/>
                      </a:solidFill>
                      <a:latin typeface="Tw Cen MT Condensed Extra Bold" panose="020B0803020202020204" pitchFamily="34" charset="0"/>
                    </a:rPr>
                    <a:t>3</a:t>
                  </a:r>
                </a:p>
              </p:txBody>
            </p:sp>
            <p:cxnSp>
              <p:nvCxnSpPr>
                <p:cNvPr id="19" name="Straight Connector 18"/>
                <p:cNvCxnSpPr/>
                <p:nvPr/>
              </p:nvCxnSpPr>
              <p:spPr>
                <a:xfrm rot="5400000">
                  <a:off x="3123405" y="4527607"/>
                  <a:ext cx="762000" cy="1588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" name="TextBox 16"/>
                <p:cNvSpPr txBox="1"/>
                <p:nvPr/>
              </p:nvSpPr>
              <p:spPr>
                <a:xfrm>
                  <a:off x="3429794" y="4068633"/>
                  <a:ext cx="2090058" cy="830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400" dirty="0">
                      <a:solidFill>
                        <a:schemeClr val="bg1"/>
                      </a:solidFill>
                      <a:latin typeface="Calibri" pitchFamily="34" charset="0"/>
                    </a:rPr>
                    <a:t>You may enter your text here</a:t>
                  </a:r>
                </a:p>
              </p:txBody>
            </p:sp>
          </p:grpSp>
          <p:sp>
            <p:nvSpPr>
              <p:cNvPr id="35" name="Freeform 9"/>
              <p:cNvSpPr>
                <a:spLocks/>
              </p:cNvSpPr>
              <p:nvPr/>
            </p:nvSpPr>
            <p:spPr bwMode="auto">
              <a:xfrm flipH="1">
                <a:off x="6172199" y="2692530"/>
                <a:ext cx="2666999" cy="1777998"/>
              </a:xfrm>
              <a:prstGeom prst="rect">
                <a:avLst/>
              </a:prstGeom>
              <a:blipFill dpi="0" rotWithShape="0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scene3d>
                <a:camera prst="orthographicFront"/>
                <a:lightRig rig="threePt" dir="t"/>
              </a:scene3d>
              <a:sp3d>
                <a:bevelT prst="relaxedInset"/>
              </a:sp3d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itchFamily="34" charset="0"/>
                </a:endParaRPr>
              </a:p>
            </p:txBody>
          </p:sp>
        </p:grpSp>
        <p:sp>
          <p:nvSpPr>
            <p:cNvPr id="32" name="Freeform 5"/>
            <p:cNvSpPr>
              <a:spLocks/>
            </p:cNvSpPr>
            <p:nvPr/>
          </p:nvSpPr>
          <p:spPr bwMode="auto">
            <a:xfrm>
              <a:off x="3886200" y="2743200"/>
              <a:ext cx="2209800" cy="1493838"/>
            </a:xfrm>
            <a:custGeom>
              <a:avLst/>
              <a:gdLst/>
              <a:ahLst/>
              <a:cxnLst>
                <a:cxn ang="0">
                  <a:pos x="1172" y="0"/>
                </a:cxn>
                <a:cxn ang="0">
                  <a:pos x="0" y="0"/>
                </a:cxn>
                <a:cxn ang="0">
                  <a:pos x="0" y="822"/>
                </a:cxn>
                <a:cxn ang="0">
                  <a:pos x="492" y="302"/>
                </a:cxn>
                <a:cxn ang="0">
                  <a:pos x="1172" y="0"/>
                </a:cxn>
              </a:cxnLst>
              <a:rect l="0" t="0" r="r" b="b"/>
              <a:pathLst>
                <a:path w="1172" h="822">
                  <a:moveTo>
                    <a:pt x="117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822"/>
                    <a:pt x="0" y="822"/>
                    <a:pt x="0" y="822"/>
                  </a:cubicBezTo>
                  <a:cubicBezTo>
                    <a:pt x="0" y="822"/>
                    <a:pt x="179" y="231"/>
                    <a:pt x="492" y="302"/>
                  </a:cubicBezTo>
                  <a:cubicBezTo>
                    <a:pt x="806" y="372"/>
                    <a:pt x="1172" y="0"/>
                    <a:pt x="117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alpha val="37000"/>
                  </a:schemeClr>
                </a:gs>
                <a:gs pos="50000">
                  <a:schemeClr val="bg1">
                    <a:alpha val="0"/>
                  </a:schemeClr>
                </a:gs>
                <a:gs pos="100000">
                  <a:schemeClr val="bg1">
                    <a:alpha val="19000"/>
                  </a:schemeClr>
                </a:gs>
              </a:gsLst>
              <a:lin ang="5400000" scaled="1"/>
              <a:tileRect/>
            </a:gradFill>
            <a:ln w="9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Calibri" pitchFamily="34" charset="0"/>
              </a:endParaRPr>
            </a:p>
          </p:txBody>
        </p:sp>
      </p:grpSp>
      <p:sp>
        <p:nvSpPr>
          <p:cNvPr id="33" name="Freeform 5"/>
          <p:cNvSpPr>
            <a:spLocks/>
          </p:cNvSpPr>
          <p:nvPr/>
        </p:nvSpPr>
        <p:spPr bwMode="auto">
          <a:xfrm>
            <a:off x="8946456" y="2743200"/>
            <a:ext cx="2493186" cy="1676400"/>
          </a:xfrm>
          <a:custGeom>
            <a:avLst/>
            <a:gdLst/>
            <a:ahLst/>
            <a:cxnLst>
              <a:cxn ang="0">
                <a:pos x="1172" y="0"/>
              </a:cxn>
              <a:cxn ang="0">
                <a:pos x="0" y="0"/>
              </a:cxn>
              <a:cxn ang="0">
                <a:pos x="0" y="822"/>
              </a:cxn>
              <a:cxn ang="0">
                <a:pos x="492" y="302"/>
              </a:cxn>
              <a:cxn ang="0">
                <a:pos x="1172" y="0"/>
              </a:cxn>
            </a:cxnLst>
            <a:rect l="0" t="0" r="r" b="b"/>
            <a:pathLst>
              <a:path w="1172" h="822">
                <a:moveTo>
                  <a:pt x="1172" y="0"/>
                </a:moveTo>
                <a:cubicBezTo>
                  <a:pt x="0" y="0"/>
                  <a:pt x="0" y="0"/>
                  <a:pt x="0" y="0"/>
                </a:cubicBezTo>
                <a:cubicBezTo>
                  <a:pt x="0" y="822"/>
                  <a:pt x="0" y="822"/>
                  <a:pt x="0" y="822"/>
                </a:cubicBezTo>
                <a:cubicBezTo>
                  <a:pt x="0" y="822"/>
                  <a:pt x="179" y="231"/>
                  <a:pt x="492" y="302"/>
                </a:cubicBezTo>
                <a:cubicBezTo>
                  <a:pt x="806" y="372"/>
                  <a:pt x="1172" y="0"/>
                  <a:pt x="1172" y="0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0"/>
                </a:schemeClr>
              </a:gs>
              <a:gs pos="100000">
                <a:schemeClr val="bg1">
                  <a:alpha val="19000"/>
                </a:schemeClr>
              </a:gs>
            </a:gsLst>
            <a:lin ang="5400000" scaled="1"/>
            <a:tileRect/>
          </a:gradFill>
          <a:ln w="9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alibri" pitchFamily="34" charset="0"/>
            </a:endParaRPr>
          </a:p>
        </p:txBody>
      </p:sp>
      <p:sp>
        <p:nvSpPr>
          <p:cNvPr id="34" name="Title 3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/>
              <a:t>3 Points with Images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59ED8AC-83B0-41EF-8956-D0F02E5D4837}"/>
              </a:ext>
            </a:extLst>
          </p:cNvPr>
          <p:cNvGrpSpPr/>
          <p:nvPr/>
        </p:nvGrpSpPr>
        <p:grpSpPr>
          <a:xfrm>
            <a:off x="784920" y="1752600"/>
            <a:ext cx="5395217" cy="1789844"/>
            <a:chOff x="631371" y="1752600"/>
            <a:chExt cx="5395217" cy="1789844"/>
          </a:xfrm>
        </p:grpSpPr>
        <p:grpSp>
          <p:nvGrpSpPr>
            <p:cNvPr id="3" name="Group 29"/>
            <p:cNvGrpSpPr/>
            <p:nvPr/>
          </p:nvGrpSpPr>
          <p:grpSpPr>
            <a:xfrm>
              <a:off x="3359589" y="1752600"/>
              <a:ext cx="2666999" cy="1777998"/>
              <a:chOff x="914401" y="1752600"/>
              <a:chExt cx="2666999" cy="1777998"/>
            </a:xfrm>
          </p:grpSpPr>
          <p:grpSp>
            <p:nvGrpSpPr>
              <p:cNvPr id="4" name="Group 20"/>
              <p:cNvGrpSpPr/>
              <p:nvPr/>
            </p:nvGrpSpPr>
            <p:grpSpPr>
              <a:xfrm>
                <a:off x="914401" y="1752600"/>
                <a:ext cx="2666999" cy="1777998"/>
                <a:chOff x="914401" y="1752600"/>
                <a:chExt cx="2666999" cy="1777998"/>
              </a:xfrm>
            </p:grpSpPr>
            <p:sp>
              <p:nvSpPr>
                <p:cNvPr id="2" name="Freeform 9"/>
                <p:cNvSpPr>
                  <a:spLocks/>
                </p:cNvSpPr>
                <p:nvPr/>
              </p:nvSpPr>
              <p:spPr bwMode="auto">
                <a:xfrm>
                  <a:off x="914401" y="1752600"/>
                  <a:ext cx="2666999" cy="1777998"/>
                </a:xfrm>
                <a:custGeom>
                  <a:avLst/>
                  <a:gdLst>
                    <a:gd name="connsiteX0" fmla="*/ 1231 w 1426"/>
                    <a:gd name="connsiteY0" fmla="*/ 0 h 245"/>
                    <a:gd name="connsiteX1" fmla="*/ 0 w 1426"/>
                    <a:gd name="connsiteY1" fmla="*/ 0 h 245"/>
                    <a:gd name="connsiteX2" fmla="*/ 0 w 1426"/>
                    <a:gd name="connsiteY2" fmla="*/ 245 h 245"/>
                    <a:gd name="connsiteX3" fmla="*/ 1354 w 1426"/>
                    <a:gd name="connsiteY3" fmla="*/ 245 h 245"/>
                    <a:gd name="connsiteX4" fmla="*/ 1406 w 1426"/>
                    <a:gd name="connsiteY4" fmla="*/ 122 h 245"/>
                    <a:gd name="connsiteX5" fmla="*/ 1231 w 1426"/>
                    <a:gd name="connsiteY5" fmla="*/ 0 h 245"/>
                    <a:gd name="connsiteX0" fmla="*/ 1231 w 1410"/>
                    <a:gd name="connsiteY0" fmla="*/ 0 h 245"/>
                    <a:gd name="connsiteX1" fmla="*/ 0 w 1410"/>
                    <a:gd name="connsiteY1" fmla="*/ 0 h 245"/>
                    <a:gd name="connsiteX2" fmla="*/ 0 w 1410"/>
                    <a:gd name="connsiteY2" fmla="*/ 245 h 245"/>
                    <a:gd name="connsiteX3" fmla="*/ 1255 w 1410"/>
                    <a:gd name="connsiteY3" fmla="*/ 245 h 245"/>
                    <a:gd name="connsiteX4" fmla="*/ 1406 w 1410"/>
                    <a:gd name="connsiteY4" fmla="*/ 122 h 245"/>
                    <a:gd name="connsiteX5" fmla="*/ 1231 w 1410"/>
                    <a:gd name="connsiteY5" fmla="*/ 0 h 2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410" h="245">
                      <a:moveTo>
                        <a:pt x="1231" y="0"/>
                      </a:moveTo>
                      <a:lnTo>
                        <a:pt x="0" y="0"/>
                      </a:lnTo>
                      <a:lnTo>
                        <a:pt x="0" y="245"/>
                      </a:lnTo>
                      <a:lnTo>
                        <a:pt x="1255" y="245"/>
                      </a:lnTo>
                      <a:cubicBezTo>
                        <a:pt x="1289" y="207"/>
                        <a:pt x="1410" y="163"/>
                        <a:pt x="1406" y="122"/>
                      </a:cubicBezTo>
                      <a:cubicBezTo>
                        <a:pt x="1402" y="81"/>
                        <a:pt x="1265" y="38"/>
                        <a:pt x="1231" y="0"/>
                      </a:cubicBezTo>
                      <a:close/>
                    </a:path>
                  </a:pathLst>
                </a:custGeom>
                <a:solidFill>
                  <a:schemeClr val="accent3">
                    <a:lumMod val="75000"/>
                    <a:shade val="30000"/>
                    <a:satMod val="115000"/>
                  </a:schemeClr>
                </a:solidFill>
                <a:ln w="9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scene3d>
                  <a:camera prst="orthographicFront"/>
                  <a:lightRig rig="threePt" dir="t"/>
                </a:scene3d>
                <a:sp3d>
                  <a:bevelT w="114300" prst="hardEdge"/>
                </a:sp3d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Calibri" pitchFamily="34" charset="0"/>
                  </a:endParaRPr>
                </a:p>
              </p:txBody>
            </p:sp>
            <p:grpSp>
              <p:nvGrpSpPr>
                <p:cNvPr id="8" name="Group 7"/>
                <p:cNvGrpSpPr/>
                <p:nvPr/>
              </p:nvGrpSpPr>
              <p:grpSpPr>
                <a:xfrm>
                  <a:off x="942975" y="2209799"/>
                  <a:ext cx="2409825" cy="838200"/>
                  <a:chOff x="3076575" y="1981200"/>
                  <a:chExt cx="2409825" cy="838200"/>
                </a:xfrm>
              </p:grpSpPr>
              <p:sp>
                <p:nvSpPr>
                  <p:cNvPr id="10" name="TextBox 9"/>
                  <p:cNvSpPr txBox="1"/>
                  <p:nvPr/>
                </p:nvSpPr>
                <p:spPr>
                  <a:xfrm>
                    <a:off x="3076575" y="2133601"/>
                    <a:ext cx="386644" cy="58477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3200" dirty="0">
                        <a:solidFill>
                          <a:schemeClr val="bg1"/>
                        </a:solidFill>
                        <a:latin typeface="Tw Cen MT Condensed Extra Bold" panose="020B0803020202020204" pitchFamily="34" charset="0"/>
                      </a:rPr>
                      <a:t>1</a:t>
                    </a:r>
                  </a:p>
                </p:txBody>
              </p:sp>
              <p:cxnSp>
                <p:nvCxnSpPr>
                  <p:cNvPr id="11" name="Straight Connector 10"/>
                  <p:cNvCxnSpPr/>
                  <p:nvPr/>
                </p:nvCxnSpPr>
                <p:spPr>
                  <a:xfrm rot="5400000">
                    <a:off x="3123406" y="2437606"/>
                    <a:ext cx="762000" cy="1588"/>
                  </a:xfrm>
                  <a:prstGeom prst="line">
                    <a:avLst/>
                  </a:prstGeom>
                  <a:ln w="1905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9" name="TextBox 8"/>
                  <p:cNvSpPr txBox="1"/>
                  <p:nvPr/>
                </p:nvSpPr>
                <p:spPr>
                  <a:xfrm>
                    <a:off x="3472542" y="1981200"/>
                    <a:ext cx="2013858" cy="83099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2400" dirty="0">
                        <a:solidFill>
                          <a:schemeClr val="bg1"/>
                        </a:solidFill>
                        <a:latin typeface="Calibri" pitchFamily="34" charset="0"/>
                      </a:rPr>
                      <a:t>You may enter your text here</a:t>
                    </a:r>
                  </a:p>
                </p:txBody>
              </p:sp>
            </p:grpSp>
          </p:grpSp>
          <p:sp>
            <p:nvSpPr>
              <p:cNvPr id="1029" name="Freeform 5"/>
              <p:cNvSpPr>
                <a:spLocks/>
              </p:cNvSpPr>
              <p:nvPr/>
            </p:nvSpPr>
            <p:spPr bwMode="auto">
              <a:xfrm>
                <a:off x="976086" y="1814286"/>
                <a:ext cx="2209800" cy="1493838"/>
              </a:xfrm>
              <a:custGeom>
                <a:avLst/>
                <a:gdLst/>
                <a:ahLst/>
                <a:cxnLst>
                  <a:cxn ang="0">
                    <a:pos x="1172" y="0"/>
                  </a:cxn>
                  <a:cxn ang="0">
                    <a:pos x="0" y="0"/>
                  </a:cxn>
                  <a:cxn ang="0">
                    <a:pos x="0" y="822"/>
                  </a:cxn>
                  <a:cxn ang="0">
                    <a:pos x="492" y="302"/>
                  </a:cxn>
                  <a:cxn ang="0">
                    <a:pos x="1172" y="0"/>
                  </a:cxn>
                </a:cxnLst>
                <a:rect l="0" t="0" r="r" b="b"/>
                <a:pathLst>
                  <a:path w="1172" h="822">
                    <a:moveTo>
                      <a:pt x="117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822"/>
                      <a:pt x="0" y="822"/>
                      <a:pt x="0" y="822"/>
                    </a:cubicBezTo>
                    <a:cubicBezTo>
                      <a:pt x="0" y="822"/>
                      <a:pt x="179" y="231"/>
                      <a:pt x="492" y="302"/>
                    </a:cubicBezTo>
                    <a:cubicBezTo>
                      <a:pt x="806" y="372"/>
                      <a:pt x="1172" y="0"/>
                      <a:pt x="117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alpha val="37000"/>
                    </a:schemeClr>
                  </a:gs>
                  <a:gs pos="50000">
                    <a:schemeClr val="bg1">
                      <a:alpha val="0"/>
                    </a:schemeClr>
                  </a:gs>
                  <a:gs pos="100000">
                    <a:schemeClr val="bg1">
                      <a:alpha val="19000"/>
                    </a:schemeClr>
                  </a:gs>
                </a:gsLst>
                <a:lin ang="5400000" scaled="1"/>
                <a:tileRect/>
              </a:gradFill>
              <a:ln w="9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itchFamily="34" charset="0"/>
                </a:endParaRPr>
              </a:p>
            </p:txBody>
          </p:sp>
        </p:grpSp>
        <p:sp>
          <p:nvSpPr>
            <p:cNvPr id="41" name="Freeform 9">
              <a:extLst>
                <a:ext uri="{FF2B5EF4-FFF2-40B4-BE49-F238E27FC236}">
                  <a16:creationId xmlns:a16="http://schemas.microsoft.com/office/drawing/2014/main" id="{0251F880-2D17-41E8-9F1D-15BFFDA28E7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31371" y="1764446"/>
              <a:ext cx="2666999" cy="1777998"/>
            </a:xfrm>
            <a:prstGeom prst="rect">
              <a:avLst/>
            </a:prstGeom>
            <a:blipFill dpi="0" rotWithShape="0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scene3d>
              <a:camera prst="orthographicFront"/>
              <a:lightRig rig="threePt" dir="t"/>
            </a:scene3d>
            <a:sp3d>
              <a:bevelT prst="relaxedInset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Calibri" pitchFamily="34" charset="0"/>
              </a:endParaRPr>
            </a:p>
          </p:txBody>
        </p:sp>
        <p:sp>
          <p:nvSpPr>
            <p:cNvPr id="45" name="Freeform 5">
              <a:extLst>
                <a:ext uri="{FF2B5EF4-FFF2-40B4-BE49-F238E27FC236}">
                  <a16:creationId xmlns:a16="http://schemas.microsoft.com/office/drawing/2014/main" id="{27844E3D-045D-435C-9B50-016646E8F513}"/>
                </a:ext>
              </a:extLst>
            </p:cNvPr>
            <p:cNvSpPr>
              <a:spLocks/>
            </p:cNvSpPr>
            <p:nvPr/>
          </p:nvSpPr>
          <p:spPr bwMode="auto">
            <a:xfrm>
              <a:off x="730690" y="1815116"/>
              <a:ext cx="2493186" cy="1676400"/>
            </a:xfrm>
            <a:custGeom>
              <a:avLst/>
              <a:gdLst/>
              <a:ahLst/>
              <a:cxnLst>
                <a:cxn ang="0">
                  <a:pos x="1172" y="0"/>
                </a:cxn>
                <a:cxn ang="0">
                  <a:pos x="0" y="0"/>
                </a:cxn>
                <a:cxn ang="0">
                  <a:pos x="0" y="822"/>
                </a:cxn>
                <a:cxn ang="0">
                  <a:pos x="492" y="302"/>
                </a:cxn>
                <a:cxn ang="0">
                  <a:pos x="1172" y="0"/>
                </a:cxn>
              </a:cxnLst>
              <a:rect l="0" t="0" r="r" b="b"/>
              <a:pathLst>
                <a:path w="1172" h="822">
                  <a:moveTo>
                    <a:pt x="117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822"/>
                    <a:pt x="0" y="822"/>
                    <a:pt x="0" y="822"/>
                  </a:cubicBezTo>
                  <a:cubicBezTo>
                    <a:pt x="0" y="822"/>
                    <a:pt x="179" y="231"/>
                    <a:pt x="492" y="302"/>
                  </a:cubicBezTo>
                  <a:cubicBezTo>
                    <a:pt x="806" y="372"/>
                    <a:pt x="1172" y="0"/>
                    <a:pt x="117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alpha val="37000"/>
                  </a:schemeClr>
                </a:gs>
                <a:gs pos="50000">
                  <a:schemeClr val="bg1">
                    <a:alpha val="0"/>
                  </a:schemeClr>
                </a:gs>
                <a:gs pos="100000">
                  <a:schemeClr val="bg1">
                    <a:alpha val="19000"/>
                  </a:schemeClr>
                </a:gs>
              </a:gsLst>
              <a:lin ang="5400000" scaled="1"/>
              <a:tileRect/>
            </a:gradFill>
            <a:ln w="9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Calibri" pitchFamily="34" charset="0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6DB62C6-76CC-4298-957F-6AB165F27935}"/>
              </a:ext>
            </a:extLst>
          </p:cNvPr>
          <p:cNvGrpSpPr/>
          <p:nvPr/>
        </p:nvGrpSpPr>
        <p:grpSpPr>
          <a:xfrm>
            <a:off x="773451" y="3708402"/>
            <a:ext cx="5406687" cy="1799898"/>
            <a:chOff x="619902" y="3708402"/>
            <a:chExt cx="5406687" cy="1799898"/>
          </a:xfrm>
        </p:grpSpPr>
        <p:grpSp>
          <p:nvGrpSpPr>
            <p:cNvPr id="12" name="Group 34"/>
            <p:cNvGrpSpPr/>
            <p:nvPr/>
          </p:nvGrpSpPr>
          <p:grpSpPr>
            <a:xfrm>
              <a:off x="3359590" y="3708402"/>
              <a:ext cx="2666999" cy="1777998"/>
              <a:chOff x="914401" y="3708402"/>
              <a:chExt cx="2666999" cy="1777998"/>
            </a:xfrm>
          </p:grpSpPr>
          <p:grpSp>
            <p:nvGrpSpPr>
              <p:cNvPr id="16" name="Group 21"/>
              <p:cNvGrpSpPr/>
              <p:nvPr/>
            </p:nvGrpSpPr>
            <p:grpSpPr>
              <a:xfrm>
                <a:off x="914401" y="3708402"/>
                <a:ext cx="2666999" cy="1777998"/>
                <a:chOff x="914401" y="3657599"/>
                <a:chExt cx="2666999" cy="1777998"/>
              </a:xfrm>
            </p:grpSpPr>
            <p:sp>
              <p:nvSpPr>
                <p:cNvPr id="6" name="Freeform 9"/>
                <p:cNvSpPr>
                  <a:spLocks/>
                </p:cNvSpPr>
                <p:nvPr/>
              </p:nvSpPr>
              <p:spPr bwMode="auto">
                <a:xfrm>
                  <a:off x="914401" y="3657599"/>
                  <a:ext cx="2666999" cy="1777998"/>
                </a:xfrm>
                <a:custGeom>
                  <a:avLst/>
                  <a:gdLst>
                    <a:gd name="connsiteX0" fmla="*/ 1231 w 1426"/>
                    <a:gd name="connsiteY0" fmla="*/ 0 h 245"/>
                    <a:gd name="connsiteX1" fmla="*/ 0 w 1426"/>
                    <a:gd name="connsiteY1" fmla="*/ 0 h 245"/>
                    <a:gd name="connsiteX2" fmla="*/ 0 w 1426"/>
                    <a:gd name="connsiteY2" fmla="*/ 245 h 245"/>
                    <a:gd name="connsiteX3" fmla="*/ 1354 w 1426"/>
                    <a:gd name="connsiteY3" fmla="*/ 245 h 245"/>
                    <a:gd name="connsiteX4" fmla="*/ 1406 w 1426"/>
                    <a:gd name="connsiteY4" fmla="*/ 122 h 245"/>
                    <a:gd name="connsiteX5" fmla="*/ 1231 w 1426"/>
                    <a:gd name="connsiteY5" fmla="*/ 0 h 245"/>
                    <a:gd name="connsiteX0" fmla="*/ 1231 w 1410"/>
                    <a:gd name="connsiteY0" fmla="*/ 0 h 245"/>
                    <a:gd name="connsiteX1" fmla="*/ 0 w 1410"/>
                    <a:gd name="connsiteY1" fmla="*/ 0 h 245"/>
                    <a:gd name="connsiteX2" fmla="*/ 0 w 1410"/>
                    <a:gd name="connsiteY2" fmla="*/ 245 h 245"/>
                    <a:gd name="connsiteX3" fmla="*/ 1255 w 1410"/>
                    <a:gd name="connsiteY3" fmla="*/ 245 h 245"/>
                    <a:gd name="connsiteX4" fmla="*/ 1406 w 1410"/>
                    <a:gd name="connsiteY4" fmla="*/ 122 h 245"/>
                    <a:gd name="connsiteX5" fmla="*/ 1231 w 1410"/>
                    <a:gd name="connsiteY5" fmla="*/ 0 h 2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410" h="245">
                      <a:moveTo>
                        <a:pt x="1231" y="0"/>
                      </a:moveTo>
                      <a:lnTo>
                        <a:pt x="0" y="0"/>
                      </a:lnTo>
                      <a:lnTo>
                        <a:pt x="0" y="245"/>
                      </a:lnTo>
                      <a:lnTo>
                        <a:pt x="1255" y="245"/>
                      </a:lnTo>
                      <a:cubicBezTo>
                        <a:pt x="1289" y="207"/>
                        <a:pt x="1410" y="163"/>
                        <a:pt x="1406" y="122"/>
                      </a:cubicBezTo>
                      <a:cubicBezTo>
                        <a:pt x="1402" y="81"/>
                        <a:pt x="1265" y="38"/>
                        <a:pt x="1231" y="0"/>
                      </a:cubicBezTo>
                      <a:close/>
                    </a:path>
                  </a:pathLst>
                </a:custGeom>
                <a:solidFill>
                  <a:schemeClr val="accent1">
                    <a:lumMod val="50000"/>
                  </a:schemeClr>
                </a:solidFill>
                <a:ln w="9" cap="flat">
                  <a:solidFill>
                    <a:srgbClr val="000000"/>
                  </a:solidFill>
                  <a:prstDash val="solid"/>
                  <a:miter lim="800000"/>
                  <a:headEnd/>
                  <a:tailEnd/>
                </a:ln>
                <a:scene3d>
                  <a:camera prst="orthographicFront"/>
                  <a:lightRig rig="threePt" dir="t"/>
                </a:scene3d>
                <a:sp3d>
                  <a:bevelT w="114300" prst="hardEdge"/>
                </a:sp3d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>
                    <a:latin typeface="Calibri" pitchFamily="34" charset="0"/>
                  </a:endParaRPr>
                </a:p>
              </p:txBody>
            </p:sp>
            <p:grpSp>
              <p:nvGrpSpPr>
                <p:cNvPr id="20" name="Group 11"/>
                <p:cNvGrpSpPr/>
                <p:nvPr/>
              </p:nvGrpSpPr>
              <p:grpSpPr>
                <a:xfrm>
                  <a:off x="981076" y="4131099"/>
                  <a:ext cx="2376942" cy="830997"/>
                  <a:chOff x="3114675" y="2988100"/>
                  <a:chExt cx="2376942" cy="830997"/>
                </a:xfrm>
              </p:grpSpPr>
              <p:sp>
                <p:nvSpPr>
                  <p:cNvPr id="14" name="TextBox 13"/>
                  <p:cNvSpPr txBox="1"/>
                  <p:nvPr/>
                </p:nvSpPr>
                <p:spPr>
                  <a:xfrm>
                    <a:off x="3114675" y="3124200"/>
                    <a:ext cx="386644" cy="58477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3200" dirty="0">
                        <a:solidFill>
                          <a:schemeClr val="bg1"/>
                        </a:solidFill>
                        <a:latin typeface="Tw Cen MT Condensed Extra Bold" panose="020B0803020202020204" pitchFamily="34" charset="0"/>
                      </a:rPr>
                      <a:t>2</a:t>
                    </a:r>
                  </a:p>
                </p:txBody>
              </p:sp>
              <p:cxnSp>
                <p:nvCxnSpPr>
                  <p:cNvPr id="15" name="Straight Connector 14"/>
                  <p:cNvCxnSpPr/>
                  <p:nvPr/>
                </p:nvCxnSpPr>
                <p:spPr>
                  <a:xfrm rot="5400000">
                    <a:off x="3123404" y="3428206"/>
                    <a:ext cx="762000" cy="1588"/>
                  </a:xfrm>
                  <a:prstGeom prst="line">
                    <a:avLst/>
                  </a:prstGeom>
                  <a:ln w="19050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3" name="TextBox 12"/>
                  <p:cNvSpPr txBox="1"/>
                  <p:nvPr/>
                </p:nvSpPr>
                <p:spPr>
                  <a:xfrm>
                    <a:off x="3463246" y="2988100"/>
                    <a:ext cx="2028371" cy="83099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sz="2400" dirty="0">
                        <a:solidFill>
                          <a:schemeClr val="bg1"/>
                        </a:solidFill>
                        <a:latin typeface="Calibri" pitchFamily="34" charset="0"/>
                      </a:rPr>
                      <a:t>You may enter your text here</a:t>
                    </a:r>
                  </a:p>
                </p:txBody>
              </p:sp>
            </p:grpSp>
          </p:grpSp>
          <p:sp>
            <p:nvSpPr>
              <p:cNvPr id="31" name="Freeform 5"/>
              <p:cNvSpPr>
                <a:spLocks/>
              </p:cNvSpPr>
              <p:nvPr/>
            </p:nvSpPr>
            <p:spPr bwMode="auto">
              <a:xfrm>
                <a:off x="990600" y="3780972"/>
                <a:ext cx="2209800" cy="1493838"/>
              </a:xfrm>
              <a:custGeom>
                <a:avLst/>
                <a:gdLst/>
                <a:ahLst/>
                <a:cxnLst>
                  <a:cxn ang="0">
                    <a:pos x="1172" y="0"/>
                  </a:cxn>
                  <a:cxn ang="0">
                    <a:pos x="0" y="0"/>
                  </a:cxn>
                  <a:cxn ang="0">
                    <a:pos x="0" y="822"/>
                  </a:cxn>
                  <a:cxn ang="0">
                    <a:pos x="492" y="302"/>
                  </a:cxn>
                  <a:cxn ang="0">
                    <a:pos x="1172" y="0"/>
                  </a:cxn>
                </a:cxnLst>
                <a:rect l="0" t="0" r="r" b="b"/>
                <a:pathLst>
                  <a:path w="1172" h="822">
                    <a:moveTo>
                      <a:pt x="117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822"/>
                      <a:pt x="0" y="822"/>
                      <a:pt x="0" y="822"/>
                    </a:cubicBezTo>
                    <a:cubicBezTo>
                      <a:pt x="0" y="822"/>
                      <a:pt x="179" y="231"/>
                      <a:pt x="492" y="302"/>
                    </a:cubicBezTo>
                    <a:cubicBezTo>
                      <a:pt x="806" y="372"/>
                      <a:pt x="1172" y="0"/>
                      <a:pt x="117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alpha val="37000"/>
                    </a:schemeClr>
                  </a:gs>
                  <a:gs pos="50000">
                    <a:schemeClr val="bg1">
                      <a:alpha val="0"/>
                    </a:schemeClr>
                  </a:gs>
                  <a:gs pos="100000">
                    <a:schemeClr val="bg1">
                      <a:alpha val="19000"/>
                    </a:schemeClr>
                  </a:gs>
                </a:gsLst>
                <a:lin ang="5400000" scaled="1"/>
                <a:tileRect/>
              </a:gradFill>
              <a:ln w="9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Calibri" pitchFamily="34" charset="0"/>
                </a:endParaRPr>
              </a:p>
            </p:txBody>
          </p:sp>
        </p:grpSp>
        <p:sp>
          <p:nvSpPr>
            <p:cNvPr id="46" name="Freeform 9">
              <a:extLst>
                <a:ext uri="{FF2B5EF4-FFF2-40B4-BE49-F238E27FC236}">
                  <a16:creationId xmlns:a16="http://schemas.microsoft.com/office/drawing/2014/main" id="{2FB09917-19A6-4F6D-88F5-9D3F25E31B2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19902" y="3730302"/>
              <a:ext cx="2666999" cy="1777998"/>
            </a:xfrm>
            <a:prstGeom prst="rect">
              <a:avLst/>
            </a:prstGeom>
            <a:blipFill dpi="0" rotWithShape="0">
              <a:blip r:embed="rId5"/>
              <a:srcRect/>
              <a:stretch>
                <a:fillRect/>
              </a:stretch>
            </a:blipFill>
            <a:scene3d>
              <a:camera prst="orthographicFront"/>
              <a:lightRig rig="threePt" dir="t"/>
            </a:scene3d>
            <a:sp3d>
              <a:bevelT prst="relaxedInset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Calibri" pitchFamily="34" charset="0"/>
              </a:endParaRPr>
            </a:p>
          </p:txBody>
        </p:sp>
        <p:sp>
          <p:nvSpPr>
            <p:cNvPr id="47" name="Freeform 5">
              <a:extLst>
                <a:ext uri="{FF2B5EF4-FFF2-40B4-BE49-F238E27FC236}">
                  <a16:creationId xmlns:a16="http://schemas.microsoft.com/office/drawing/2014/main" id="{B8BCF514-66A7-4C54-92F1-EFCF68DE9205}"/>
                </a:ext>
              </a:extLst>
            </p:cNvPr>
            <p:cNvSpPr>
              <a:spLocks/>
            </p:cNvSpPr>
            <p:nvPr/>
          </p:nvSpPr>
          <p:spPr bwMode="auto">
            <a:xfrm>
              <a:off x="719221" y="3780972"/>
              <a:ext cx="2493186" cy="1676400"/>
            </a:xfrm>
            <a:custGeom>
              <a:avLst/>
              <a:gdLst/>
              <a:ahLst/>
              <a:cxnLst>
                <a:cxn ang="0">
                  <a:pos x="1172" y="0"/>
                </a:cxn>
                <a:cxn ang="0">
                  <a:pos x="0" y="0"/>
                </a:cxn>
                <a:cxn ang="0">
                  <a:pos x="0" y="822"/>
                </a:cxn>
                <a:cxn ang="0">
                  <a:pos x="492" y="302"/>
                </a:cxn>
                <a:cxn ang="0">
                  <a:pos x="1172" y="0"/>
                </a:cxn>
              </a:cxnLst>
              <a:rect l="0" t="0" r="r" b="b"/>
              <a:pathLst>
                <a:path w="1172" h="822">
                  <a:moveTo>
                    <a:pt x="117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822"/>
                    <a:pt x="0" y="822"/>
                    <a:pt x="0" y="822"/>
                  </a:cubicBezTo>
                  <a:cubicBezTo>
                    <a:pt x="0" y="822"/>
                    <a:pt x="179" y="231"/>
                    <a:pt x="492" y="302"/>
                  </a:cubicBezTo>
                  <a:cubicBezTo>
                    <a:pt x="806" y="372"/>
                    <a:pt x="1172" y="0"/>
                    <a:pt x="117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alpha val="37000"/>
                  </a:schemeClr>
                </a:gs>
                <a:gs pos="50000">
                  <a:schemeClr val="bg1">
                    <a:alpha val="0"/>
                  </a:schemeClr>
                </a:gs>
                <a:gs pos="100000">
                  <a:schemeClr val="bg1">
                    <a:alpha val="19000"/>
                  </a:schemeClr>
                </a:gs>
              </a:gsLst>
              <a:lin ang="5400000" scaled="1"/>
              <a:tileRect/>
            </a:gradFill>
            <a:ln w="9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Calibri" pitchFamily="34" charset="0"/>
              </a:endParaRPr>
            </a:p>
          </p:txBody>
        </p:sp>
      </p:grpSp>
    </p:spTree>
  </p:cSld>
  <p:clrMapOvr>
    <a:masterClrMapping/>
  </p:clrMapOvr>
  <p:transition/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2" presetClass="entr" presetSubtype="8" fill="hold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3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4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" fill="hold">
                          <p:stCondLst>
                            <p:cond delay="indefinite"/>
                          </p:stCondLst>
                          <p:childTnLst>
                            <p:par>
                              <p:cTn id="1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" presetID="2" presetClass="entr" presetSubtype="2" fill="hold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9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0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22" presetID="47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5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4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" fill="hold">
                          <p:stCondLst>
                            <p:cond delay="indefinite"/>
                          </p:stCondLst>
                          <p:childTnLst>
                            <p:par>
                              <p:cTn id="1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" presetID="2" presetClass="entr" presetSubtype="2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22" presetID="47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5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4" grpId="0"/>
        </p:bldLst>
      </p:timing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5F940925-8774-4A0D-BFF0-719EC36DD60B}"/>
              </a:ext>
            </a:extLst>
          </p:cNvPr>
          <p:cNvGrpSpPr/>
          <p:nvPr/>
        </p:nvGrpSpPr>
        <p:grpSpPr>
          <a:xfrm>
            <a:off x="1982451" y="1752600"/>
            <a:ext cx="2171700" cy="3429000"/>
            <a:chOff x="1982451" y="1752600"/>
            <a:chExt cx="2171700" cy="3429000"/>
          </a:xfrm>
        </p:grpSpPr>
        <p:sp>
          <p:nvSpPr>
            <p:cNvPr id="16" name="Round Diagonal Corner Rectangle 15"/>
            <p:cNvSpPr/>
            <p:nvPr/>
          </p:nvSpPr>
          <p:spPr>
            <a:xfrm>
              <a:off x="2020551" y="1752600"/>
              <a:ext cx="2133600" cy="3429000"/>
            </a:xfrm>
            <a:prstGeom prst="round2DiagRect">
              <a:avLst>
                <a:gd name="adj1" fmla="val 11592"/>
                <a:gd name="adj2" fmla="val 9586"/>
              </a:avLst>
            </a:prstGeom>
            <a:gradFill>
              <a:gsLst>
                <a:gs pos="0">
                  <a:schemeClr val="bg2">
                    <a:lumMod val="50000"/>
                  </a:schemeClr>
                </a:gs>
                <a:gs pos="50000">
                  <a:schemeClr val="bg2">
                    <a:lumMod val="90000"/>
                  </a:schemeClr>
                </a:gs>
                <a:gs pos="100000">
                  <a:schemeClr val="bg1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itchFamily="34" charset="0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2020551" y="2057400"/>
              <a:ext cx="2133600" cy="4572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w Cen MT Condensed Extra Bold" panose="020B0803020202020204" pitchFamily="34" charset="0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2096751" y="2667001"/>
              <a:ext cx="2057400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Calibri" pitchFamily="34" charset="0"/>
                </a:rPr>
                <a:t>You can replace this text with yours.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982451" y="2034399"/>
              <a:ext cx="20574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latin typeface="Tw Cen MT Condensed Extra Bold" panose="020B0803020202020204" pitchFamily="34" charset="0"/>
                </a:rPr>
                <a:t>Your subtitle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CCC8C2F8-B06E-4509-8A87-C0EA01E15937}"/>
              </a:ext>
            </a:extLst>
          </p:cNvPr>
          <p:cNvGrpSpPr/>
          <p:nvPr/>
        </p:nvGrpSpPr>
        <p:grpSpPr>
          <a:xfrm>
            <a:off x="5011152" y="1752600"/>
            <a:ext cx="2133600" cy="3429000"/>
            <a:chOff x="4953000" y="1752600"/>
            <a:chExt cx="2133600" cy="3429000"/>
          </a:xfrm>
        </p:grpSpPr>
        <p:sp>
          <p:nvSpPr>
            <p:cNvPr id="14" name="Round Diagonal Corner Rectangle 13"/>
            <p:cNvSpPr/>
            <p:nvPr/>
          </p:nvSpPr>
          <p:spPr>
            <a:xfrm>
              <a:off x="4953000" y="1752600"/>
              <a:ext cx="2133600" cy="3429000"/>
            </a:xfrm>
            <a:prstGeom prst="round2DiagRect">
              <a:avLst>
                <a:gd name="adj1" fmla="val 11592"/>
                <a:gd name="adj2" fmla="val 9586"/>
              </a:avLst>
            </a:prstGeom>
            <a:gradFill>
              <a:gsLst>
                <a:gs pos="0">
                  <a:schemeClr val="bg2">
                    <a:lumMod val="50000"/>
                  </a:schemeClr>
                </a:gs>
                <a:gs pos="50000">
                  <a:schemeClr val="bg2">
                    <a:lumMod val="90000"/>
                  </a:schemeClr>
                </a:gs>
                <a:gs pos="100000">
                  <a:schemeClr val="bg1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itchFamily="34" charset="0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953000" y="2057400"/>
              <a:ext cx="2133600" cy="4572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w Cen MT Condensed Extra Bold" panose="020B0803020202020204" pitchFamily="34" charset="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4993104" y="2642937"/>
              <a:ext cx="2057400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Calibri" pitchFamily="34" charset="0"/>
                </a:rPr>
                <a:t>You can replace this text with yours.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4991100" y="2038844"/>
              <a:ext cx="20574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latin typeface="Tw Cen MT Condensed Extra Bold" panose="020B0803020202020204" pitchFamily="34" charset="0"/>
                </a:rPr>
                <a:t>Your subtitle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7BB48635-69C4-40F6-8AEB-01B0A19B4165}"/>
              </a:ext>
            </a:extLst>
          </p:cNvPr>
          <p:cNvGrpSpPr/>
          <p:nvPr/>
        </p:nvGrpSpPr>
        <p:grpSpPr>
          <a:xfrm>
            <a:off x="8001753" y="1752600"/>
            <a:ext cx="2133600" cy="3429000"/>
            <a:chOff x="8001753" y="1768640"/>
            <a:chExt cx="2133600" cy="3429000"/>
          </a:xfrm>
        </p:grpSpPr>
        <p:sp>
          <p:nvSpPr>
            <p:cNvPr id="10" name="Round Diagonal Corner Rectangle 9"/>
            <p:cNvSpPr/>
            <p:nvPr/>
          </p:nvSpPr>
          <p:spPr>
            <a:xfrm>
              <a:off x="8001753" y="1768640"/>
              <a:ext cx="2133600" cy="3429000"/>
            </a:xfrm>
            <a:prstGeom prst="round2DiagRect">
              <a:avLst>
                <a:gd name="adj1" fmla="val 11592"/>
                <a:gd name="adj2" fmla="val 9586"/>
              </a:avLst>
            </a:prstGeom>
            <a:gradFill>
              <a:gsLst>
                <a:gs pos="0">
                  <a:schemeClr val="bg2">
                    <a:lumMod val="50000"/>
                  </a:schemeClr>
                </a:gs>
                <a:gs pos="50000">
                  <a:schemeClr val="bg2">
                    <a:lumMod val="90000"/>
                  </a:schemeClr>
                </a:gs>
                <a:gs pos="100000">
                  <a:schemeClr val="bg1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itchFamily="34" charset="0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8001753" y="2073440"/>
              <a:ext cx="2133600" cy="4572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Tw Cen MT Condensed Extra Bold" panose="020B0803020202020204" pitchFamily="34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8037849" y="2667001"/>
              <a:ext cx="2057400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Calibri" pitchFamily="34" charset="0"/>
                </a:rPr>
                <a:t>You can replace this text with yours.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8023738" y="2040430"/>
              <a:ext cx="20574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latin typeface="Tw Cen MT Condensed Extra Bold" panose="020B0803020202020204" pitchFamily="34" charset="0"/>
                </a:rPr>
                <a:t>Your subtitle</a:t>
              </a:r>
            </a:p>
          </p:txBody>
        </p:sp>
      </p:grpSp>
      <p:sp>
        <p:nvSpPr>
          <p:cNvPr id="33" name="Rectangle 32"/>
          <p:cNvSpPr/>
          <p:nvPr/>
        </p:nvSpPr>
        <p:spPr>
          <a:xfrm>
            <a:off x="0" y="5438480"/>
            <a:ext cx="12192000" cy="141951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Grouped List of 3 Items with Icons</a:t>
            </a:r>
          </a:p>
        </p:txBody>
      </p:sp>
      <p:sp>
        <p:nvSpPr>
          <p:cNvPr id="18" name="Oval 17"/>
          <p:cNvSpPr/>
          <p:nvPr/>
        </p:nvSpPr>
        <p:spPr>
          <a:xfrm>
            <a:off x="2321335" y="4395532"/>
            <a:ext cx="1554480" cy="155448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prstMaterial="clear">
            <a:bevelT w="777240" h="777240"/>
            <a:bevelB w="777240" h="77724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 pitchFamily="34" charset="0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5313944" y="4395532"/>
            <a:ext cx="1554480" cy="155448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scene3d>
            <a:camera prst="orthographicFront"/>
            <a:lightRig rig="soft" dir="t"/>
          </a:scene3d>
          <a:sp3d prstMaterial="clear">
            <a:bevelT w="777240" h="777240"/>
            <a:bevelB w="777240" h="77724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 pitchFamily="34" charset="0"/>
            </a:endParaRPr>
          </a:p>
        </p:txBody>
      </p:sp>
      <p:sp>
        <p:nvSpPr>
          <p:cNvPr id="20" name="Oval 19"/>
          <p:cNvSpPr/>
          <p:nvPr/>
        </p:nvSpPr>
        <p:spPr>
          <a:xfrm>
            <a:off x="8306553" y="4395532"/>
            <a:ext cx="1554480" cy="1554480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  <a:scene3d>
            <a:camera prst="orthographicFront"/>
            <a:lightRig rig="soft" dir="t"/>
          </a:scene3d>
          <a:sp3d prstMaterial="clear">
            <a:bevelT w="777240" h="777240"/>
            <a:bevelB w="777240" h="77724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 pitchFamily="34" charset="0"/>
            </a:endParaRPr>
          </a:p>
        </p:txBody>
      </p:sp>
      <p:pic>
        <p:nvPicPr>
          <p:cNvPr id="11" name="Graphic 10" descr="Raised hand">
            <a:extLst>
              <a:ext uri="{FF2B5EF4-FFF2-40B4-BE49-F238E27FC236}">
                <a16:creationId xmlns:a16="http://schemas.microsoft.com/office/drawing/2014/main" id="{36938C5E-331F-412E-A4D9-99A9AC648F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58623" y="4779389"/>
            <a:ext cx="914400" cy="914400"/>
          </a:xfrm>
          <a:prstGeom prst="rect">
            <a:avLst/>
          </a:prstGeom>
        </p:spPr>
      </p:pic>
      <p:pic>
        <p:nvPicPr>
          <p:cNvPr id="30" name="Graphic 29" descr="Recycle sign">
            <a:extLst>
              <a:ext uri="{FF2B5EF4-FFF2-40B4-BE49-F238E27FC236}">
                <a16:creationId xmlns:a16="http://schemas.microsoft.com/office/drawing/2014/main" id="{ABEC00A2-19C3-41F4-A2BD-620013FF9A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38800" y="4742956"/>
            <a:ext cx="914400" cy="914400"/>
          </a:xfrm>
          <a:prstGeom prst="rect">
            <a:avLst/>
          </a:prstGeom>
        </p:spPr>
      </p:pic>
      <p:pic>
        <p:nvPicPr>
          <p:cNvPr id="32" name="Graphic 31" descr="Help">
            <a:extLst>
              <a:ext uri="{FF2B5EF4-FFF2-40B4-BE49-F238E27FC236}">
                <a16:creationId xmlns:a16="http://schemas.microsoft.com/office/drawing/2014/main" id="{BDD75689-6335-4821-8DE9-CA059080AD8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626593" y="474090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826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Grouped List of 3 Items</a:t>
            </a:r>
          </a:p>
        </p:txBody>
      </p:sp>
      <p:sp>
        <p:nvSpPr>
          <p:cNvPr id="3" name="Diamond 2"/>
          <p:cNvSpPr/>
          <p:nvPr/>
        </p:nvSpPr>
        <p:spPr>
          <a:xfrm>
            <a:off x="2115111" y="3639115"/>
            <a:ext cx="2057400" cy="2057400"/>
          </a:xfrm>
          <a:prstGeom prst="diamond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152400" dist="38100" dir="5400000" sx="109000" sy="109000" algn="t" rotWithShape="0">
              <a:prstClr val="black">
                <a:alpha val="40000"/>
              </a:prstClr>
            </a:outerShdw>
          </a:effectLst>
          <a:scene3d>
            <a:camera prst="perspectiveRelaxed"/>
            <a:lightRig rig="soft" dir="t"/>
          </a:scene3d>
          <a:sp3d extrusionH="317500" prstMaterial="dkEdge">
            <a:bevelT w="139700" prst="cross"/>
            <a:extrusionClr>
              <a:schemeClr val="bg1">
                <a:lumMod val="75000"/>
              </a:schemeClr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 pitchFamily="34" charset="0"/>
            </a:endParaRPr>
          </a:p>
        </p:txBody>
      </p:sp>
      <p:sp>
        <p:nvSpPr>
          <p:cNvPr id="4" name="Diamond 3"/>
          <p:cNvSpPr/>
          <p:nvPr/>
        </p:nvSpPr>
        <p:spPr>
          <a:xfrm>
            <a:off x="3562911" y="2572315"/>
            <a:ext cx="2057400" cy="2057400"/>
          </a:xfrm>
          <a:prstGeom prst="diamond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152400" dist="38100" dir="5400000" sx="109000" sy="109000" algn="t" rotWithShape="0">
              <a:prstClr val="black">
                <a:alpha val="40000"/>
              </a:prstClr>
            </a:outerShdw>
          </a:effectLst>
          <a:scene3d>
            <a:camera prst="perspectiveRelaxed"/>
            <a:lightRig rig="soft" dir="t"/>
          </a:scene3d>
          <a:sp3d extrusionH="317500" prstMaterial="dkEdge">
            <a:bevelT w="139700" prst="cross"/>
            <a:extrusionClr>
              <a:schemeClr val="bg1">
                <a:lumMod val="75000"/>
              </a:schemeClr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 pitchFamily="34" charset="0"/>
            </a:endParaRPr>
          </a:p>
        </p:txBody>
      </p:sp>
      <p:sp>
        <p:nvSpPr>
          <p:cNvPr id="5" name="Diamond 4"/>
          <p:cNvSpPr/>
          <p:nvPr/>
        </p:nvSpPr>
        <p:spPr>
          <a:xfrm>
            <a:off x="2191311" y="1505515"/>
            <a:ext cx="2057400" cy="2057400"/>
          </a:xfrm>
          <a:prstGeom prst="diamond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152400" dist="38100" dir="5400000" sx="109000" sy="109000" algn="t" rotWithShape="0">
              <a:prstClr val="black">
                <a:alpha val="40000"/>
              </a:prstClr>
            </a:outerShdw>
          </a:effectLst>
          <a:scene3d>
            <a:camera prst="perspectiveRelaxed"/>
            <a:lightRig rig="soft" dir="t"/>
          </a:scene3d>
          <a:sp3d extrusionH="317500" prstMaterial="dkEdge">
            <a:bevelT w="139700" prst="cross"/>
            <a:extrusionClr>
              <a:schemeClr val="bg1">
                <a:lumMod val="75000"/>
              </a:schemeClr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 pitchFamily="34" charset="0"/>
            </a:endParaRPr>
          </a:p>
        </p:txBody>
      </p:sp>
      <p:grpSp>
        <p:nvGrpSpPr>
          <p:cNvPr id="19" name="Group 33"/>
          <p:cNvGrpSpPr/>
          <p:nvPr/>
        </p:nvGrpSpPr>
        <p:grpSpPr>
          <a:xfrm>
            <a:off x="4172511" y="2877112"/>
            <a:ext cx="914400" cy="971021"/>
            <a:chOff x="3429000" y="3200399"/>
            <a:chExt cx="640080" cy="679715"/>
          </a:xfrm>
        </p:grpSpPr>
        <p:sp>
          <p:nvSpPr>
            <p:cNvPr id="25" name="Ellipse 98"/>
            <p:cNvSpPr/>
            <p:nvPr/>
          </p:nvSpPr>
          <p:spPr bwMode="auto">
            <a:xfrm>
              <a:off x="3449095" y="3757560"/>
              <a:ext cx="478610" cy="122554"/>
            </a:xfrm>
            <a:prstGeom prst="ellipse">
              <a:avLst/>
            </a:prstGeom>
            <a:gradFill flip="none" rotWithShape="1">
              <a:gsLst>
                <a:gs pos="100000">
                  <a:srgbClr val="FFFFFF">
                    <a:alpha val="0"/>
                  </a:srgbClr>
                </a:gs>
                <a:gs pos="0">
                  <a:srgbClr val="E6E6E6">
                    <a:lumMod val="10000"/>
                    <a:alpha val="76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  <a:latin typeface="Calibri" pitchFamily="-111" charset="0"/>
                <a:ea typeface="ＭＳ Ｐゴシック" pitchFamily="-111" charset="-128"/>
              </a:endParaRPr>
            </a:p>
          </p:txBody>
        </p:sp>
        <p:sp>
          <p:nvSpPr>
            <p:cNvPr id="26" name="Ellipse 99"/>
            <p:cNvSpPr/>
            <p:nvPr/>
          </p:nvSpPr>
          <p:spPr bwMode="auto">
            <a:xfrm>
              <a:off x="3429000" y="3200399"/>
              <a:ext cx="640080" cy="64008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25000"/>
                  </a:schemeClr>
                </a:gs>
                <a:gs pos="100000">
                  <a:schemeClr val="bg2">
                    <a:lumMod val="10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 w="9525" cap="flat" cmpd="sng" algn="ctr">
              <a:solidFill>
                <a:schemeClr val="bg2">
                  <a:lumMod val="10000"/>
                </a:schemeClr>
              </a:solidFill>
              <a:prstDash val="solid"/>
            </a:ln>
            <a:effectLst>
              <a:innerShdw blurRad="190500" dist="114300" dir="5640000">
                <a:srgbClr val="000000">
                  <a:alpha val="37000"/>
                </a:srgbClr>
              </a:inn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  <a:latin typeface="Calibri" pitchFamily="-111" charset="0"/>
                <a:ea typeface="ＭＳ Ｐゴシック" pitchFamily="-111" charset="-128"/>
              </a:endParaRPr>
            </a:p>
          </p:txBody>
        </p:sp>
        <p:sp>
          <p:nvSpPr>
            <p:cNvPr id="27" name="Ellipse 100"/>
            <p:cNvSpPr>
              <a:spLocks noChangeArrowheads="1"/>
            </p:cNvSpPr>
            <p:nvPr/>
          </p:nvSpPr>
          <p:spPr bwMode="auto">
            <a:xfrm>
              <a:off x="3518455" y="3232116"/>
              <a:ext cx="478610" cy="410808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alpha val="76999"/>
                  </a:srgbClr>
                </a:gs>
                <a:gs pos="100000">
                  <a:srgbClr val="8EB4E3">
                    <a:alpha val="0"/>
                  </a:srgbClr>
                </a:gs>
              </a:gsLst>
              <a:lin ang="5400000"/>
            </a:gra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en-US">
                <a:solidFill>
                  <a:srgbClr val="FFFFFF"/>
                </a:solidFill>
                <a:latin typeface="Calibri" charset="0"/>
                <a:ea typeface="ＭＳ Ｐゴシック" pitchFamily="34" charset="-128"/>
              </a:endParaRPr>
            </a:p>
          </p:txBody>
        </p:sp>
      </p:grpSp>
      <p:grpSp>
        <p:nvGrpSpPr>
          <p:cNvPr id="23" name="Group 34"/>
          <p:cNvGrpSpPr/>
          <p:nvPr/>
        </p:nvGrpSpPr>
        <p:grpSpPr>
          <a:xfrm>
            <a:off x="2724711" y="3943911"/>
            <a:ext cx="914400" cy="971021"/>
            <a:chOff x="1981200" y="4267199"/>
            <a:chExt cx="640080" cy="679715"/>
          </a:xfrm>
        </p:grpSpPr>
        <p:sp>
          <p:nvSpPr>
            <p:cNvPr id="30" name="Ellipse 98"/>
            <p:cNvSpPr/>
            <p:nvPr/>
          </p:nvSpPr>
          <p:spPr bwMode="auto">
            <a:xfrm>
              <a:off x="2001295" y="4824360"/>
              <a:ext cx="478610" cy="122554"/>
            </a:xfrm>
            <a:prstGeom prst="ellipse">
              <a:avLst/>
            </a:prstGeom>
            <a:gradFill flip="none" rotWithShape="1">
              <a:gsLst>
                <a:gs pos="100000">
                  <a:srgbClr val="FFFFFF">
                    <a:alpha val="0"/>
                  </a:srgbClr>
                </a:gs>
                <a:gs pos="0">
                  <a:srgbClr val="E6E6E6">
                    <a:lumMod val="10000"/>
                    <a:alpha val="76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  <a:latin typeface="Calibri" pitchFamily="-111" charset="0"/>
                <a:ea typeface="ＭＳ Ｐゴシック" pitchFamily="-111" charset="-128"/>
              </a:endParaRPr>
            </a:p>
          </p:txBody>
        </p:sp>
        <p:sp>
          <p:nvSpPr>
            <p:cNvPr id="31" name="Ellipse 99"/>
            <p:cNvSpPr/>
            <p:nvPr/>
          </p:nvSpPr>
          <p:spPr bwMode="auto">
            <a:xfrm>
              <a:off x="1981200" y="4267199"/>
              <a:ext cx="640080" cy="640080"/>
            </a:xfrm>
            <a:prstGeom prst="ellipse">
              <a:avLst/>
            </a:prstGeom>
            <a:gradFill flip="none" rotWithShape="1">
              <a:gsLst>
                <a:gs pos="0">
                  <a:schemeClr val="tx2">
                    <a:lumMod val="75000"/>
                  </a:schemeClr>
                </a:gs>
                <a:gs pos="100000">
                  <a:schemeClr val="tx2">
                    <a:lumMod val="50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 w="9525" cap="flat" cmpd="sng" algn="ctr">
              <a:solidFill>
                <a:schemeClr val="tx2">
                  <a:lumMod val="50000"/>
                </a:schemeClr>
              </a:solidFill>
              <a:prstDash val="solid"/>
            </a:ln>
            <a:effectLst>
              <a:innerShdw blurRad="190500" dist="114300" dir="5640000">
                <a:srgbClr val="000000">
                  <a:alpha val="37000"/>
                </a:srgbClr>
              </a:inn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  <a:latin typeface="Calibri" pitchFamily="-111" charset="0"/>
                <a:ea typeface="ＭＳ Ｐゴシック" pitchFamily="-111" charset="-128"/>
              </a:endParaRPr>
            </a:p>
          </p:txBody>
        </p:sp>
        <p:sp>
          <p:nvSpPr>
            <p:cNvPr id="32" name="Ellipse 100"/>
            <p:cNvSpPr>
              <a:spLocks noChangeArrowheads="1"/>
            </p:cNvSpPr>
            <p:nvPr/>
          </p:nvSpPr>
          <p:spPr bwMode="auto">
            <a:xfrm>
              <a:off x="2057842" y="4302301"/>
              <a:ext cx="510098" cy="437835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alpha val="76999"/>
                  </a:srgbClr>
                </a:gs>
                <a:gs pos="100000">
                  <a:srgbClr val="8EB4E3">
                    <a:alpha val="0"/>
                  </a:srgbClr>
                </a:gs>
              </a:gsLst>
              <a:lin ang="5400000"/>
            </a:gra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en-US">
                <a:solidFill>
                  <a:srgbClr val="FFFFFF"/>
                </a:solidFill>
                <a:latin typeface="Calibri" charset="0"/>
                <a:ea typeface="ＭＳ Ｐゴシック" pitchFamily="34" charset="-128"/>
              </a:endParaRPr>
            </a:p>
          </p:txBody>
        </p:sp>
      </p:grpSp>
      <p:grpSp>
        <p:nvGrpSpPr>
          <p:cNvPr id="24" name="Group 44"/>
          <p:cNvGrpSpPr/>
          <p:nvPr/>
        </p:nvGrpSpPr>
        <p:grpSpPr>
          <a:xfrm>
            <a:off x="3589547" y="1436543"/>
            <a:ext cx="5867400" cy="1524000"/>
            <a:chOff x="2743200" y="1355775"/>
            <a:chExt cx="5867400" cy="1524000"/>
          </a:xfrm>
        </p:grpSpPr>
        <p:sp>
          <p:nvSpPr>
            <p:cNvPr id="6" name="Rounded Rectangle 5"/>
            <p:cNvSpPr/>
            <p:nvPr/>
          </p:nvSpPr>
          <p:spPr>
            <a:xfrm>
              <a:off x="5334000" y="1355775"/>
              <a:ext cx="3276600" cy="1524000"/>
            </a:xfrm>
            <a:prstGeom prst="roundRect">
              <a:avLst/>
            </a:prstGeom>
            <a:gradFill>
              <a:gsLst>
                <a:gs pos="0">
                  <a:schemeClr val="bg1">
                    <a:lumMod val="75000"/>
                  </a:schemeClr>
                </a:gs>
                <a:gs pos="50000">
                  <a:schemeClr val="bg1">
                    <a:lumMod val="8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5400000" scaled="0"/>
            </a:gradFill>
            <a:ln>
              <a:solidFill>
                <a:schemeClr val="bg1">
                  <a:lumMod val="50000"/>
                </a:schemeClr>
              </a:solidFill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itchFamily="34" charset="0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5334000" y="1584375"/>
              <a:ext cx="3276600" cy="381000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itchFamily="34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410200" y="2041575"/>
              <a:ext cx="31242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Calibri" pitchFamily="34" charset="0"/>
                </a:rPr>
                <a:t>You can replace this sample text with your own text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410200" y="1486724"/>
              <a:ext cx="23622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  <a:latin typeface="Tw Cen MT Condensed Extra Bold" panose="020B0803020202020204" pitchFamily="34" charset="0"/>
                </a:rPr>
                <a:t>Subtitle text</a:t>
              </a:r>
            </a:p>
          </p:txBody>
        </p:sp>
        <p:grpSp>
          <p:nvGrpSpPr>
            <p:cNvPr id="28" name="Group 48"/>
            <p:cNvGrpSpPr/>
            <p:nvPr/>
          </p:nvGrpSpPr>
          <p:grpSpPr>
            <a:xfrm>
              <a:off x="2743200" y="1726488"/>
              <a:ext cx="2628900" cy="297875"/>
              <a:chOff x="2743200" y="2047113"/>
              <a:chExt cx="2628900" cy="297875"/>
            </a:xfrm>
          </p:grpSpPr>
          <p:cxnSp>
            <p:nvCxnSpPr>
              <p:cNvPr id="37" name="Straight Connector 36"/>
              <p:cNvCxnSpPr/>
              <p:nvPr/>
            </p:nvCxnSpPr>
            <p:spPr>
              <a:xfrm flipV="1">
                <a:off x="2743200" y="2047113"/>
                <a:ext cx="737936" cy="297875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>
              <a:xfrm>
                <a:off x="3467100" y="2056123"/>
                <a:ext cx="1905000" cy="1588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9" name="Group 46"/>
          <p:cNvGrpSpPr/>
          <p:nvPr/>
        </p:nvGrpSpPr>
        <p:grpSpPr>
          <a:xfrm>
            <a:off x="4889518" y="3181915"/>
            <a:ext cx="4553511" cy="1524000"/>
            <a:chOff x="4057089" y="2955975"/>
            <a:chExt cx="4553511" cy="1524000"/>
          </a:xfrm>
        </p:grpSpPr>
        <p:sp>
          <p:nvSpPr>
            <p:cNvPr id="7" name="Rounded Rectangle 6"/>
            <p:cNvSpPr/>
            <p:nvPr/>
          </p:nvSpPr>
          <p:spPr>
            <a:xfrm>
              <a:off x="5334000" y="2955975"/>
              <a:ext cx="3276600" cy="1524000"/>
            </a:xfrm>
            <a:prstGeom prst="roundRect">
              <a:avLst/>
            </a:prstGeom>
            <a:gradFill>
              <a:gsLst>
                <a:gs pos="0">
                  <a:schemeClr val="bg1">
                    <a:lumMod val="75000"/>
                  </a:schemeClr>
                </a:gs>
                <a:gs pos="50000">
                  <a:schemeClr val="bg1">
                    <a:lumMod val="8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5400000" scaled="0"/>
            </a:gradFill>
            <a:ln>
              <a:solidFill>
                <a:schemeClr val="bg1">
                  <a:lumMod val="50000"/>
                </a:schemeClr>
              </a:solidFill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itchFamily="34" charset="0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5334000" y="3184575"/>
              <a:ext cx="3276600" cy="381000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itchFamily="34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410200" y="3641775"/>
              <a:ext cx="31242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Calibri" pitchFamily="34" charset="0"/>
                </a:rPr>
                <a:t>You can replace this sample text with your own text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424118" y="3094768"/>
              <a:ext cx="23622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  <a:latin typeface="Tw Cen MT Condensed Extra Bold" panose="020B0803020202020204" pitchFamily="34" charset="0"/>
                </a:rPr>
                <a:t>Subtitle text</a:t>
              </a:r>
            </a:p>
          </p:txBody>
        </p:sp>
        <p:cxnSp>
          <p:nvCxnSpPr>
            <p:cNvPr id="44" name="Straight Connector 43"/>
            <p:cNvCxnSpPr>
              <a:cxnSpLocks/>
              <a:stCxn id="26" idx="5"/>
            </p:cNvCxnSpPr>
            <p:nvPr/>
          </p:nvCxnSpPr>
          <p:spPr>
            <a:xfrm flipV="1">
              <a:off x="4057089" y="3413569"/>
              <a:ext cx="1276911" cy="18092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48"/>
          <p:cNvGrpSpPr/>
          <p:nvPr/>
        </p:nvGrpSpPr>
        <p:grpSpPr>
          <a:xfrm>
            <a:off x="2973715" y="4880397"/>
            <a:ext cx="6512392" cy="1601394"/>
            <a:chOff x="2098208" y="4478781"/>
            <a:chExt cx="6512392" cy="1601394"/>
          </a:xfrm>
        </p:grpSpPr>
        <p:sp>
          <p:nvSpPr>
            <p:cNvPr id="8" name="Rounded Rectangle 7"/>
            <p:cNvSpPr/>
            <p:nvPr/>
          </p:nvSpPr>
          <p:spPr>
            <a:xfrm>
              <a:off x="5334000" y="4556175"/>
              <a:ext cx="3276600" cy="1524000"/>
            </a:xfrm>
            <a:prstGeom prst="roundRect">
              <a:avLst/>
            </a:prstGeom>
            <a:gradFill>
              <a:gsLst>
                <a:gs pos="0">
                  <a:schemeClr val="bg1">
                    <a:lumMod val="75000"/>
                  </a:schemeClr>
                </a:gs>
                <a:gs pos="50000">
                  <a:schemeClr val="bg1">
                    <a:lumMod val="8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5400000" scaled="0"/>
            </a:gradFill>
            <a:ln>
              <a:solidFill>
                <a:schemeClr val="bg1">
                  <a:lumMod val="50000"/>
                </a:schemeClr>
              </a:solidFill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itchFamily="34" charset="0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5334000" y="4784775"/>
              <a:ext cx="3276600" cy="38100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itchFamily="34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410200" y="5241975"/>
              <a:ext cx="31242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Calibri" pitchFamily="34" charset="0"/>
                </a:rPr>
                <a:t>You can replace this sample text with your own text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373748" y="4713665"/>
              <a:ext cx="23622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  <a:latin typeface="Tw Cen MT Condensed Extra Bold" panose="020B0803020202020204" pitchFamily="34" charset="0"/>
                </a:rPr>
                <a:t>Subtitle text</a:t>
              </a:r>
            </a:p>
          </p:txBody>
        </p:sp>
        <p:grpSp>
          <p:nvGrpSpPr>
            <p:cNvPr id="34" name="Group 49"/>
            <p:cNvGrpSpPr/>
            <p:nvPr/>
          </p:nvGrpSpPr>
          <p:grpSpPr>
            <a:xfrm>
              <a:off x="2098208" y="4478781"/>
              <a:ext cx="3235792" cy="536182"/>
              <a:chOff x="2098208" y="4799406"/>
              <a:chExt cx="3235792" cy="536182"/>
            </a:xfrm>
          </p:grpSpPr>
          <p:cxnSp>
            <p:nvCxnSpPr>
              <p:cNvPr id="46" name="Straight Connector 45"/>
              <p:cNvCxnSpPr>
                <a:cxnSpLocks/>
              </p:cNvCxnSpPr>
              <p:nvPr/>
            </p:nvCxnSpPr>
            <p:spPr>
              <a:xfrm>
                <a:off x="2917919" y="5312733"/>
                <a:ext cx="2416081" cy="22855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>
                <a:endCxn id="31" idx="5"/>
              </p:cNvCxnSpPr>
              <p:nvPr/>
            </p:nvCxnSpPr>
            <p:spPr>
              <a:xfrm flipH="1" flipV="1">
                <a:off x="2098208" y="4799406"/>
                <a:ext cx="819712" cy="514916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4" name="TextBox 53"/>
          <p:cNvSpPr txBox="1"/>
          <p:nvPr/>
        </p:nvSpPr>
        <p:spPr>
          <a:xfrm>
            <a:off x="4447086" y="3028321"/>
            <a:ext cx="3901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Tw Cen MT Condensed Extra Bold" panose="020B0803020202020204" pitchFamily="34" charset="0"/>
              </a:rPr>
              <a:t>2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3001034" y="4077532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Tw Cen MT Condensed Extra Bold" panose="020B0803020202020204" pitchFamily="34" charset="0"/>
              </a:rPr>
              <a:t>3</a:t>
            </a:r>
          </a:p>
        </p:txBody>
      </p:sp>
      <p:grpSp>
        <p:nvGrpSpPr>
          <p:cNvPr id="18" name="Group 32"/>
          <p:cNvGrpSpPr/>
          <p:nvPr/>
        </p:nvGrpSpPr>
        <p:grpSpPr>
          <a:xfrm>
            <a:off x="2877111" y="1810312"/>
            <a:ext cx="914400" cy="984515"/>
            <a:chOff x="2057400" y="2133599"/>
            <a:chExt cx="640080" cy="679715"/>
          </a:xfrm>
        </p:grpSpPr>
        <p:sp>
          <p:nvSpPr>
            <p:cNvPr id="20" name="Ellipse 98"/>
            <p:cNvSpPr/>
            <p:nvPr/>
          </p:nvSpPr>
          <p:spPr bwMode="auto">
            <a:xfrm>
              <a:off x="2077495" y="2690760"/>
              <a:ext cx="478610" cy="122554"/>
            </a:xfrm>
            <a:prstGeom prst="ellipse">
              <a:avLst/>
            </a:prstGeom>
            <a:gradFill flip="none" rotWithShape="1">
              <a:gsLst>
                <a:gs pos="100000">
                  <a:srgbClr val="FFFFFF">
                    <a:alpha val="0"/>
                  </a:srgbClr>
                </a:gs>
                <a:gs pos="0">
                  <a:srgbClr val="E6E6E6">
                    <a:lumMod val="10000"/>
                    <a:alpha val="76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  <a:latin typeface="Calibri" pitchFamily="-111" charset="0"/>
                <a:ea typeface="ＭＳ Ｐゴシック" pitchFamily="-111" charset="-128"/>
              </a:endParaRPr>
            </a:p>
          </p:txBody>
        </p:sp>
        <p:sp>
          <p:nvSpPr>
            <p:cNvPr id="21" name="Ellipse 99"/>
            <p:cNvSpPr/>
            <p:nvPr/>
          </p:nvSpPr>
          <p:spPr bwMode="auto">
            <a:xfrm>
              <a:off x="2057400" y="2133599"/>
              <a:ext cx="640080" cy="631307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75000"/>
                  </a:schemeClr>
                </a:gs>
                <a:gs pos="100000">
                  <a:schemeClr val="accent3">
                    <a:lumMod val="50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 w="9525" cap="flat" cmpd="sng" algn="ctr">
              <a:solidFill>
                <a:schemeClr val="accent3">
                  <a:lumMod val="50000"/>
                </a:schemeClr>
              </a:solidFill>
              <a:prstDash val="solid"/>
            </a:ln>
            <a:effectLst>
              <a:innerShdw blurRad="190500" dist="114300" dir="5640000">
                <a:srgbClr val="000000">
                  <a:alpha val="37000"/>
                </a:srgbClr>
              </a:inn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  <a:latin typeface="Calibri" pitchFamily="-111" charset="0"/>
                <a:ea typeface="ＭＳ Ｐゴシック" pitchFamily="-111" charset="-128"/>
              </a:endParaRPr>
            </a:p>
          </p:txBody>
        </p:sp>
        <p:sp>
          <p:nvSpPr>
            <p:cNvPr id="22" name="Ellipse 100"/>
            <p:cNvSpPr>
              <a:spLocks noChangeArrowheads="1"/>
            </p:cNvSpPr>
            <p:nvPr/>
          </p:nvSpPr>
          <p:spPr bwMode="auto">
            <a:xfrm>
              <a:off x="2146243" y="2167235"/>
              <a:ext cx="478610" cy="410807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alpha val="76999"/>
                  </a:srgbClr>
                </a:gs>
                <a:gs pos="100000">
                  <a:srgbClr val="8EB4E3">
                    <a:alpha val="0"/>
                  </a:srgbClr>
                </a:gs>
              </a:gsLst>
              <a:lin ang="5400000"/>
            </a:gra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en-US">
                <a:solidFill>
                  <a:srgbClr val="FFFFFF"/>
                </a:solidFill>
                <a:latin typeface="Calibri" charset="0"/>
                <a:ea typeface="ＭＳ Ｐゴシック" pitchFamily="34" charset="-128"/>
              </a:endParaRPr>
            </a:p>
          </p:txBody>
        </p:sp>
      </p:grpSp>
      <p:sp>
        <p:nvSpPr>
          <p:cNvPr id="53" name="TextBox 52"/>
          <p:cNvSpPr txBox="1"/>
          <p:nvPr/>
        </p:nvSpPr>
        <p:spPr>
          <a:xfrm>
            <a:off x="3128249" y="1962715"/>
            <a:ext cx="3866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Tw Cen MT Condensed Extra Bold" panose="020B0803020202020204" pitchFamily="34" charset="0"/>
              </a:rPr>
              <a:t>1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Grouped List of 3 Items</a:t>
            </a:r>
            <a:endParaRPr lang="en-US" sz="4000" dirty="0"/>
          </a:p>
        </p:txBody>
      </p:sp>
      <p:grpSp>
        <p:nvGrpSpPr>
          <p:cNvPr id="2" name="Group 20"/>
          <p:cNvGrpSpPr/>
          <p:nvPr/>
        </p:nvGrpSpPr>
        <p:grpSpPr>
          <a:xfrm>
            <a:off x="1981200" y="1815920"/>
            <a:ext cx="2499014" cy="4280080"/>
            <a:chOff x="762000" y="1815920"/>
            <a:chExt cx="2499014" cy="4280080"/>
          </a:xfrm>
        </p:grpSpPr>
        <p:sp>
          <p:nvSpPr>
            <p:cNvPr id="6" name="Rectangle 5"/>
            <p:cNvSpPr/>
            <p:nvPr/>
          </p:nvSpPr>
          <p:spPr>
            <a:xfrm>
              <a:off x="762000" y="3124200"/>
              <a:ext cx="2499014" cy="2971800"/>
            </a:xfrm>
            <a:prstGeom prst="rect">
              <a:avLst/>
            </a:prstGeom>
            <a:gradFill>
              <a:gsLst>
                <a:gs pos="0">
                  <a:schemeClr val="bg1">
                    <a:lumMod val="75000"/>
                  </a:schemeClr>
                </a:gs>
                <a:gs pos="50000">
                  <a:schemeClr val="bg1">
                    <a:lumMod val="8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5400000" scaled="0"/>
            </a:gradFill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itchFamily="34" charset="0"/>
              </a:endParaRPr>
            </a:p>
          </p:txBody>
        </p:sp>
        <p:sp>
          <p:nvSpPr>
            <p:cNvPr id="5" name="Freeform 6"/>
            <p:cNvSpPr>
              <a:spLocks/>
            </p:cNvSpPr>
            <p:nvPr/>
          </p:nvSpPr>
          <p:spPr bwMode="auto">
            <a:xfrm>
              <a:off x="762000" y="1815920"/>
              <a:ext cx="2499014" cy="1613080"/>
            </a:xfrm>
            <a:custGeom>
              <a:avLst/>
              <a:gdLst>
                <a:gd name="T0" fmla="*/ 2876550 w 1812"/>
                <a:gd name="T1" fmla="*/ 1674813 h 1396"/>
                <a:gd name="T2" fmla="*/ 2876550 w 1812"/>
                <a:gd name="T3" fmla="*/ 0 h 1396"/>
                <a:gd name="T4" fmla="*/ 0 w 1812"/>
                <a:gd name="T5" fmla="*/ 0 h 1396"/>
                <a:gd name="T6" fmla="*/ 0 w 1812"/>
                <a:gd name="T7" fmla="*/ 1674813 h 1396"/>
                <a:gd name="T8" fmla="*/ 1030288 w 1812"/>
                <a:gd name="T9" fmla="*/ 1674813 h 1396"/>
                <a:gd name="T10" fmla="*/ 1273175 w 1812"/>
                <a:gd name="T11" fmla="*/ 1982788 h 1396"/>
                <a:gd name="T12" fmla="*/ 1184275 w 1812"/>
                <a:gd name="T13" fmla="*/ 1982788 h 1396"/>
                <a:gd name="T14" fmla="*/ 1443037 w 1812"/>
                <a:gd name="T15" fmla="*/ 2216150 h 1396"/>
                <a:gd name="T16" fmla="*/ 1698625 w 1812"/>
                <a:gd name="T17" fmla="*/ 1982788 h 1396"/>
                <a:gd name="T18" fmla="*/ 1608137 w 1812"/>
                <a:gd name="T19" fmla="*/ 1982788 h 1396"/>
                <a:gd name="T20" fmla="*/ 1852613 w 1812"/>
                <a:gd name="T21" fmla="*/ 1674813 h 1396"/>
                <a:gd name="T22" fmla="*/ 2876550 w 1812"/>
                <a:gd name="T23" fmla="*/ 1674813 h 139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812"/>
                <a:gd name="T37" fmla="*/ 0 h 1396"/>
                <a:gd name="T38" fmla="*/ 1812 w 1812"/>
                <a:gd name="T39" fmla="*/ 1396 h 139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812" h="1396">
                  <a:moveTo>
                    <a:pt x="1812" y="1055"/>
                  </a:moveTo>
                  <a:lnTo>
                    <a:pt x="1812" y="0"/>
                  </a:lnTo>
                  <a:lnTo>
                    <a:pt x="0" y="0"/>
                  </a:lnTo>
                  <a:lnTo>
                    <a:pt x="0" y="1055"/>
                  </a:lnTo>
                  <a:lnTo>
                    <a:pt x="649" y="1055"/>
                  </a:lnTo>
                  <a:lnTo>
                    <a:pt x="802" y="1249"/>
                  </a:lnTo>
                  <a:lnTo>
                    <a:pt x="746" y="1249"/>
                  </a:lnTo>
                  <a:lnTo>
                    <a:pt x="909" y="1396"/>
                  </a:lnTo>
                  <a:lnTo>
                    <a:pt x="1070" y="1249"/>
                  </a:lnTo>
                  <a:lnTo>
                    <a:pt x="1013" y="1249"/>
                  </a:lnTo>
                  <a:lnTo>
                    <a:pt x="1167" y="1055"/>
                  </a:lnTo>
                  <a:lnTo>
                    <a:pt x="1812" y="1055"/>
                  </a:ln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 w="7">
              <a:solidFill>
                <a:srgbClr val="231F20"/>
              </a:solidFill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txBody>
            <a:bodyPr/>
            <a:lstStyle/>
            <a:p>
              <a:endParaRPr lang="en-US" dirty="0">
                <a:latin typeface="Calibri" pitchFamily="34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994242" y="2133600"/>
              <a:ext cx="203453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latin typeface="Tw Cen MT Condensed Extra Bold" panose="020B0803020202020204" pitchFamily="34" charset="0"/>
                </a:rPr>
                <a:t>Section title 1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90313" y="3429000"/>
              <a:ext cx="2286000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Calibri" pitchFamily="34" charset="0"/>
                </a:rPr>
                <a:t>You can replace this sample text with your own text</a:t>
              </a:r>
            </a:p>
          </p:txBody>
        </p:sp>
      </p:grpSp>
      <p:grpSp>
        <p:nvGrpSpPr>
          <p:cNvPr id="3" name="Group 21"/>
          <p:cNvGrpSpPr/>
          <p:nvPr/>
        </p:nvGrpSpPr>
        <p:grpSpPr>
          <a:xfrm>
            <a:off x="4846493" y="1815920"/>
            <a:ext cx="2499014" cy="4280080"/>
            <a:chOff x="3398693" y="1815920"/>
            <a:chExt cx="2499014" cy="4280080"/>
          </a:xfrm>
        </p:grpSpPr>
        <p:sp>
          <p:nvSpPr>
            <p:cNvPr id="7" name="Rectangle 6"/>
            <p:cNvSpPr/>
            <p:nvPr/>
          </p:nvSpPr>
          <p:spPr>
            <a:xfrm>
              <a:off x="3398693" y="3124200"/>
              <a:ext cx="2499014" cy="2971800"/>
            </a:xfrm>
            <a:prstGeom prst="rect">
              <a:avLst/>
            </a:prstGeom>
            <a:gradFill>
              <a:gsLst>
                <a:gs pos="0">
                  <a:schemeClr val="bg1">
                    <a:lumMod val="75000"/>
                  </a:schemeClr>
                </a:gs>
                <a:gs pos="50000">
                  <a:schemeClr val="bg1">
                    <a:lumMod val="8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5400000" scaled="0"/>
            </a:gradFill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itchFamily="34" charset="0"/>
              </a:endParaRPr>
            </a:p>
          </p:txBody>
        </p:sp>
        <p:sp>
          <p:nvSpPr>
            <p:cNvPr id="8" name="Freeform 6"/>
            <p:cNvSpPr>
              <a:spLocks/>
            </p:cNvSpPr>
            <p:nvPr/>
          </p:nvSpPr>
          <p:spPr bwMode="auto">
            <a:xfrm>
              <a:off x="3398693" y="1815920"/>
              <a:ext cx="2499014" cy="1613080"/>
            </a:xfrm>
            <a:custGeom>
              <a:avLst/>
              <a:gdLst>
                <a:gd name="T0" fmla="*/ 2876550 w 1812"/>
                <a:gd name="T1" fmla="*/ 1674813 h 1396"/>
                <a:gd name="T2" fmla="*/ 2876550 w 1812"/>
                <a:gd name="T3" fmla="*/ 0 h 1396"/>
                <a:gd name="T4" fmla="*/ 0 w 1812"/>
                <a:gd name="T5" fmla="*/ 0 h 1396"/>
                <a:gd name="T6" fmla="*/ 0 w 1812"/>
                <a:gd name="T7" fmla="*/ 1674813 h 1396"/>
                <a:gd name="T8" fmla="*/ 1030288 w 1812"/>
                <a:gd name="T9" fmla="*/ 1674813 h 1396"/>
                <a:gd name="T10" fmla="*/ 1273175 w 1812"/>
                <a:gd name="T11" fmla="*/ 1982788 h 1396"/>
                <a:gd name="T12" fmla="*/ 1184275 w 1812"/>
                <a:gd name="T13" fmla="*/ 1982788 h 1396"/>
                <a:gd name="T14" fmla="*/ 1443037 w 1812"/>
                <a:gd name="T15" fmla="*/ 2216150 h 1396"/>
                <a:gd name="T16" fmla="*/ 1698625 w 1812"/>
                <a:gd name="T17" fmla="*/ 1982788 h 1396"/>
                <a:gd name="T18" fmla="*/ 1608137 w 1812"/>
                <a:gd name="T19" fmla="*/ 1982788 h 1396"/>
                <a:gd name="T20" fmla="*/ 1852613 w 1812"/>
                <a:gd name="T21" fmla="*/ 1674813 h 1396"/>
                <a:gd name="T22" fmla="*/ 2876550 w 1812"/>
                <a:gd name="T23" fmla="*/ 1674813 h 139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812"/>
                <a:gd name="T37" fmla="*/ 0 h 1396"/>
                <a:gd name="T38" fmla="*/ 1812 w 1812"/>
                <a:gd name="T39" fmla="*/ 1396 h 139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812" h="1396">
                  <a:moveTo>
                    <a:pt x="1812" y="1055"/>
                  </a:moveTo>
                  <a:lnTo>
                    <a:pt x="1812" y="0"/>
                  </a:lnTo>
                  <a:lnTo>
                    <a:pt x="0" y="0"/>
                  </a:lnTo>
                  <a:lnTo>
                    <a:pt x="0" y="1055"/>
                  </a:lnTo>
                  <a:lnTo>
                    <a:pt x="649" y="1055"/>
                  </a:lnTo>
                  <a:lnTo>
                    <a:pt x="802" y="1249"/>
                  </a:lnTo>
                  <a:lnTo>
                    <a:pt x="746" y="1249"/>
                  </a:lnTo>
                  <a:lnTo>
                    <a:pt x="909" y="1396"/>
                  </a:lnTo>
                  <a:lnTo>
                    <a:pt x="1070" y="1249"/>
                  </a:lnTo>
                  <a:lnTo>
                    <a:pt x="1013" y="1249"/>
                  </a:lnTo>
                  <a:lnTo>
                    <a:pt x="1167" y="1055"/>
                  </a:lnTo>
                  <a:lnTo>
                    <a:pt x="1812" y="1055"/>
                  </a:ln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 w="7">
              <a:solidFill>
                <a:srgbClr val="231F20"/>
              </a:solidFill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txBody>
            <a:bodyPr/>
            <a:lstStyle/>
            <a:p>
              <a:endParaRPr lang="en-US" dirty="0">
                <a:latin typeface="Calibri" pitchFamily="34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630935" y="2133600"/>
              <a:ext cx="203453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  <a:latin typeface="Tw Cen MT Condensed Extra Bold" panose="020B0803020202020204" pitchFamily="34" charset="0"/>
                </a:rPr>
                <a:t>Section title 2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457313" y="3429000"/>
              <a:ext cx="2286000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Calibri" pitchFamily="34" charset="0"/>
                </a:rPr>
                <a:t>You can replace this sample text with your own text</a:t>
              </a:r>
            </a:p>
          </p:txBody>
        </p:sp>
      </p:grpSp>
      <p:grpSp>
        <p:nvGrpSpPr>
          <p:cNvPr id="4" name="Group 22"/>
          <p:cNvGrpSpPr/>
          <p:nvPr/>
        </p:nvGrpSpPr>
        <p:grpSpPr>
          <a:xfrm>
            <a:off x="7711786" y="1815920"/>
            <a:ext cx="2499014" cy="4280080"/>
            <a:chOff x="6035386" y="1815920"/>
            <a:chExt cx="2499014" cy="4280080"/>
          </a:xfrm>
        </p:grpSpPr>
        <p:sp>
          <p:nvSpPr>
            <p:cNvPr id="9" name="Rectangle 8"/>
            <p:cNvSpPr/>
            <p:nvPr/>
          </p:nvSpPr>
          <p:spPr>
            <a:xfrm>
              <a:off x="6035386" y="3124200"/>
              <a:ext cx="2499014" cy="2971800"/>
            </a:xfrm>
            <a:prstGeom prst="rect">
              <a:avLst/>
            </a:prstGeom>
            <a:gradFill>
              <a:gsLst>
                <a:gs pos="0">
                  <a:schemeClr val="bg1">
                    <a:lumMod val="75000"/>
                  </a:schemeClr>
                </a:gs>
                <a:gs pos="50000">
                  <a:schemeClr val="bg1">
                    <a:lumMod val="8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5400000" scaled="0"/>
            </a:gradFill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itchFamily="34" charset="0"/>
              </a:endParaRPr>
            </a:p>
          </p:txBody>
        </p:sp>
        <p:sp>
          <p:nvSpPr>
            <p:cNvPr id="10" name="Freeform 6"/>
            <p:cNvSpPr>
              <a:spLocks/>
            </p:cNvSpPr>
            <p:nvPr/>
          </p:nvSpPr>
          <p:spPr bwMode="auto">
            <a:xfrm>
              <a:off x="6035386" y="1815920"/>
              <a:ext cx="2499014" cy="1613080"/>
            </a:xfrm>
            <a:custGeom>
              <a:avLst/>
              <a:gdLst>
                <a:gd name="T0" fmla="*/ 2876550 w 1812"/>
                <a:gd name="T1" fmla="*/ 1674813 h 1396"/>
                <a:gd name="T2" fmla="*/ 2876550 w 1812"/>
                <a:gd name="T3" fmla="*/ 0 h 1396"/>
                <a:gd name="T4" fmla="*/ 0 w 1812"/>
                <a:gd name="T5" fmla="*/ 0 h 1396"/>
                <a:gd name="T6" fmla="*/ 0 w 1812"/>
                <a:gd name="T7" fmla="*/ 1674813 h 1396"/>
                <a:gd name="T8" fmla="*/ 1030288 w 1812"/>
                <a:gd name="T9" fmla="*/ 1674813 h 1396"/>
                <a:gd name="T10" fmla="*/ 1273175 w 1812"/>
                <a:gd name="T11" fmla="*/ 1982788 h 1396"/>
                <a:gd name="T12" fmla="*/ 1184275 w 1812"/>
                <a:gd name="T13" fmla="*/ 1982788 h 1396"/>
                <a:gd name="T14" fmla="*/ 1443037 w 1812"/>
                <a:gd name="T15" fmla="*/ 2216150 h 1396"/>
                <a:gd name="T16" fmla="*/ 1698625 w 1812"/>
                <a:gd name="T17" fmla="*/ 1982788 h 1396"/>
                <a:gd name="T18" fmla="*/ 1608137 w 1812"/>
                <a:gd name="T19" fmla="*/ 1982788 h 1396"/>
                <a:gd name="T20" fmla="*/ 1852613 w 1812"/>
                <a:gd name="T21" fmla="*/ 1674813 h 1396"/>
                <a:gd name="T22" fmla="*/ 2876550 w 1812"/>
                <a:gd name="T23" fmla="*/ 1674813 h 139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812"/>
                <a:gd name="T37" fmla="*/ 0 h 1396"/>
                <a:gd name="T38" fmla="*/ 1812 w 1812"/>
                <a:gd name="T39" fmla="*/ 1396 h 139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812" h="1396">
                  <a:moveTo>
                    <a:pt x="1812" y="1055"/>
                  </a:moveTo>
                  <a:lnTo>
                    <a:pt x="1812" y="0"/>
                  </a:lnTo>
                  <a:lnTo>
                    <a:pt x="0" y="0"/>
                  </a:lnTo>
                  <a:lnTo>
                    <a:pt x="0" y="1055"/>
                  </a:lnTo>
                  <a:lnTo>
                    <a:pt x="649" y="1055"/>
                  </a:lnTo>
                  <a:lnTo>
                    <a:pt x="802" y="1249"/>
                  </a:lnTo>
                  <a:lnTo>
                    <a:pt x="746" y="1249"/>
                  </a:lnTo>
                  <a:lnTo>
                    <a:pt x="909" y="1396"/>
                  </a:lnTo>
                  <a:lnTo>
                    <a:pt x="1070" y="1249"/>
                  </a:lnTo>
                  <a:lnTo>
                    <a:pt x="1013" y="1249"/>
                  </a:lnTo>
                  <a:lnTo>
                    <a:pt x="1167" y="1055"/>
                  </a:lnTo>
                  <a:lnTo>
                    <a:pt x="1812" y="1055"/>
                  </a:ln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 w="7">
              <a:solidFill>
                <a:srgbClr val="231F20"/>
              </a:solidFill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txBody>
            <a:bodyPr/>
            <a:lstStyle/>
            <a:p>
              <a:endParaRPr lang="en-US" dirty="0">
                <a:latin typeface="Calibri" pitchFamily="34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267628" y="2133600"/>
              <a:ext cx="203453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  <a:latin typeface="Tw Cen MT Condensed Extra Bold" panose="020B0803020202020204" pitchFamily="34" charset="0"/>
                </a:rPr>
                <a:t>Section title 3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124313" y="3429000"/>
              <a:ext cx="2286000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Calibri" pitchFamily="34" charset="0"/>
                </a:rPr>
                <a:t>You can replace this sample text with your own text</a:t>
              </a: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3A0DF40A-027C-417A-B615-6BD935167E68}"/>
              </a:ext>
            </a:extLst>
          </p:cNvPr>
          <p:cNvSpPr/>
          <p:nvPr/>
        </p:nvSpPr>
        <p:spPr>
          <a:xfrm>
            <a:off x="0" y="4801504"/>
            <a:ext cx="12192000" cy="205649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Grouped List of 3 Items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378F963-F9B1-40C8-B989-9A26E2BAA95A}"/>
              </a:ext>
            </a:extLst>
          </p:cNvPr>
          <p:cNvGrpSpPr/>
          <p:nvPr/>
        </p:nvGrpSpPr>
        <p:grpSpPr>
          <a:xfrm>
            <a:off x="609600" y="1728783"/>
            <a:ext cx="3382580" cy="3294781"/>
            <a:chOff x="609600" y="1728783"/>
            <a:chExt cx="3382580" cy="3294781"/>
          </a:xfrm>
        </p:grpSpPr>
        <p:sp>
          <p:nvSpPr>
            <p:cNvPr id="9" name="Trapezoid 8"/>
            <p:cNvSpPr/>
            <p:nvPr/>
          </p:nvSpPr>
          <p:spPr>
            <a:xfrm flipV="1">
              <a:off x="624139" y="1728783"/>
              <a:ext cx="3366330" cy="547373"/>
            </a:xfrm>
            <a:prstGeom prst="trapezoid">
              <a:avLst>
                <a:gd name="adj" fmla="val 16892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609600" y="1750170"/>
              <a:ext cx="3352646" cy="3273394"/>
            </a:xfrm>
            <a:prstGeom prst="roundRect">
              <a:avLst>
                <a:gd name="adj" fmla="val 18708"/>
              </a:avLst>
            </a:prstGeom>
            <a:ln w="9525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  <a:reflection blurRad="6350" stA="52000" endA="300" endPos="35000" dir="5400000" sy="-100000" algn="bl" rotWithShape="0"/>
            </a:effectLst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rapezoid 4"/>
            <p:cNvSpPr/>
            <p:nvPr/>
          </p:nvSpPr>
          <p:spPr>
            <a:xfrm flipV="1">
              <a:off x="622429" y="1728783"/>
              <a:ext cx="3369751" cy="692183"/>
            </a:xfrm>
            <a:custGeom>
              <a:avLst/>
              <a:gdLst>
                <a:gd name="connsiteX0" fmla="*/ 0 w 3752850"/>
                <a:gd name="connsiteY0" fmla="*/ 638175 h 638175"/>
                <a:gd name="connsiteX1" fmla="*/ 264319 w 3752850"/>
                <a:gd name="connsiteY1" fmla="*/ 0 h 638175"/>
                <a:gd name="connsiteX2" fmla="*/ 3488531 w 3752850"/>
                <a:gd name="connsiteY2" fmla="*/ 0 h 638175"/>
                <a:gd name="connsiteX3" fmla="*/ 3752850 w 3752850"/>
                <a:gd name="connsiteY3" fmla="*/ 638175 h 638175"/>
                <a:gd name="connsiteX4" fmla="*/ 0 w 3752850"/>
                <a:gd name="connsiteY4" fmla="*/ 638175 h 638175"/>
                <a:gd name="connsiteX0" fmla="*/ 0 w 3752850"/>
                <a:gd name="connsiteY0" fmla="*/ 638175 h 638175"/>
                <a:gd name="connsiteX1" fmla="*/ 264319 w 3752850"/>
                <a:gd name="connsiteY1" fmla="*/ 0 h 638175"/>
                <a:gd name="connsiteX2" fmla="*/ 3488531 w 3752850"/>
                <a:gd name="connsiteY2" fmla="*/ 0 h 638175"/>
                <a:gd name="connsiteX3" fmla="*/ 3752850 w 3752850"/>
                <a:gd name="connsiteY3" fmla="*/ 638175 h 638175"/>
                <a:gd name="connsiteX4" fmla="*/ 0 w 3752850"/>
                <a:gd name="connsiteY4" fmla="*/ 638175 h 638175"/>
                <a:gd name="connsiteX0" fmla="*/ 0 w 3752850"/>
                <a:gd name="connsiteY0" fmla="*/ 638175 h 638175"/>
                <a:gd name="connsiteX1" fmla="*/ 264319 w 3752850"/>
                <a:gd name="connsiteY1" fmla="*/ 0 h 638175"/>
                <a:gd name="connsiteX2" fmla="*/ 3488531 w 3752850"/>
                <a:gd name="connsiteY2" fmla="*/ 0 h 638175"/>
                <a:gd name="connsiteX3" fmla="*/ 3752850 w 3752850"/>
                <a:gd name="connsiteY3" fmla="*/ 638175 h 638175"/>
                <a:gd name="connsiteX4" fmla="*/ 0 w 3752850"/>
                <a:gd name="connsiteY4" fmla="*/ 638175 h 63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52850" h="638175">
                  <a:moveTo>
                    <a:pt x="0" y="638175"/>
                  </a:moveTo>
                  <a:cubicBezTo>
                    <a:pt x="354806" y="520700"/>
                    <a:pt x="176213" y="212725"/>
                    <a:pt x="264319" y="0"/>
                  </a:cubicBezTo>
                  <a:lnTo>
                    <a:pt x="3488531" y="0"/>
                  </a:lnTo>
                  <a:cubicBezTo>
                    <a:pt x="3576637" y="212725"/>
                    <a:pt x="3398044" y="520700"/>
                    <a:pt x="3752850" y="638175"/>
                  </a:cubicBezTo>
                  <a:lnTo>
                    <a:pt x="0" y="638175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CBCBCB"/>
                </a:gs>
                <a:gs pos="10000">
                  <a:srgbClr val="5F5F5F"/>
                </a:gs>
                <a:gs pos="24000">
                  <a:srgbClr val="5F5F5F"/>
                </a:gs>
                <a:gs pos="63000">
                  <a:srgbClr val="FFFFFF"/>
                </a:gs>
                <a:gs pos="92000">
                  <a:srgbClr val="777777"/>
                </a:gs>
                <a:gs pos="100000">
                  <a:srgbClr val="EAEAEA"/>
                </a:gs>
              </a:gsLst>
              <a:lin ang="16200000" scaled="0"/>
              <a:tileRect/>
            </a:gradFill>
            <a:ln>
              <a:noFill/>
            </a:ln>
            <a:effectLst>
              <a:outerShdw blurRad="152400" dist="38100" dir="5400000" sx="106000" sy="106000" algn="t" rotWithShape="0">
                <a:prstClr val="black">
                  <a:alpha val="55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987554" y="1855250"/>
              <a:ext cx="259673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Tw Cen MT Condensed Extra Bold" panose="020B0803020202020204" pitchFamily="34" charset="0"/>
                </a:rPr>
                <a:t>Your subtitle here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07181" y="2838271"/>
              <a:ext cx="320024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Calibri" pitchFamily="34" charset="0"/>
                </a:rPr>
                <a:t>You can replace this placeholder text with your text and more. 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BA485745-57C5-472D-921D-07A5DEF00619}"/>
              </a:ext>
            </a:extLst>
          </p:cNvPr>
          <p:cNvGrpSpPr/>
          <p:nvPr/>
        </p:nvGrpSpPr>
        <p:grpSpPr>
          <a:xfrm>
            <a:off x="4483055" y="2118834"/>
            <a:ext cx="3382580" cy="3294781"/>
            <a:chOff x="4509617" y="1797204"/>
            <a:chExt cx="3382580" cy="3294781"/>
          </a:xfrm>
        </p:grpSpPr>
        <p:sp>
          <p:nvSpPr>
            <p:cNvPr id="8" name="Trapezoid 7"/>
            <p:cNvSpPr/>
            <p:nvPr/>
          </p:nvSpPr>
          <p:spPr>
            <a:xfrm flipV="1">
              <a:off x="4524156" y="1797204"/>
              <a:ext cx="3366330" cy="547373"/>
            </a:xfrm>
            <a:prstGeom prst="trapezoid">
              <a:avLst>
                <a:gd name="adj" fmla="val 16892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Rounded Rectangle 2"/>
            <p:cNvSpPr/>
            <p:nvPr/>
          </p:nvSpPr>
          <p:spPr>
            <a:xfrm>
              <a:off x="4509617" y="1818591"/>
              <a:ext cx="3352646" cy="3273394"/>
            </a:xfrm>
            <a:prstGeom prst="roundRect">
              <a:avLst>
                <a:gd name="adj" fmla="val 18708"/>
              </a:avLst>
            </a:prstGeom>
            <a:ln w="9525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  <a:reflection blurRad="6350" stA="52000" endA="300" endPos="35000" dir="5400000" sy="-100000" algn="bl" rotWithShape="0"/>
            </a:effectLst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rapezoid 4"/>
            <p:cNvSpPr/>
            <p:nvPr/>
          </p:nvSpPr>
          <p:spPr>
            <a:xfrm flipV="1">
              <a:off x="4522446" y="1797204"/>
              <a:ext cx="3369751" cy="692183"/>
            </a:xfrm>
            <a:prstGeom prst="trapezoid">
              <a:avLst>
                <a:gd name="adj" fmla="val 41418"/>
              </a:avLst>
            </a:prstGeom>
            <a:gradFill flip="none" rotWithShape="1">
              <a:gsLst>
                <a:gs pos="0">
                  <a:srgbClr val="CBCBCB"/>
                </a:gs>
                <a:gs pos="10000">
                  <a:srgbClr val="5F5F5F"/>
                </a:gs>
                <a:gs pos="24000">
                  <a:srgbClr val="5F5F5F"/>
                </a:gs>
                <a:gs pos="63000">
                  <a:srgbClr val="FFFFFF"/>
                </a:gs>
                <a:gs pos="92000">
                  <a:srgbClr val="777777"/>
                </a:gs>
                <a:gs pos="100000">
                  <a:srgbClr val="EAEAEA"/>
                </a:gs>
              </a:gsLst>
              <a:lin ang="16200000" scaled="0"/>
              <a:tileRect/>
            </a:gradFill>
            <a:ln>
              <a:noFill/>
            </a:ln>
            <a:effectLst>
              <a:outerShdw blurRad="152400" dist="38100" dir="5400000" sx="106000" sy="106000" algn="t" rotWithShape="0">
                <a:prstClr val="black">
                  <a:alpha val="55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921781" y="1922548"/>
              <a:ext cx="259673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Tw Cen MT Condensed Extra Bold" panose="020B0803020202020204" pitchFamily="34" charset="0"/>
                </a:rPr>
                <a:t>Your subtitle here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106F373-0DB1-4F0E-A647-F3A590F9B49F}"/>
                </a:ext>
              </a:extLst>
            </p:cNvPr>
            <p:cNvSpPr txBox="1"/>
            <p:nvPr/>
          </p:nvSpPr>
          <p:spPr>
            <a:xfrm>
              <a:off x="4594562" y="2838271"/>
              <a:ext cx="320024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Calibri" pitchFamily="34" charset="0"/>
                </a:rPr>
                <a:t>You can replace this placeholder text with your text and more. 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90A13F4A-CF50-43EB-B9CB-4CFC444B8826}"/>
              </a:ext>
            </a:extLst>
          </p:cNvPr>
          <p:cNvGrpSpPr/>
          <p:nvPr/>
        </p:nvGrpSpPr>
        <p:grpSpPr>
          <a:xfrm>
            <a:off x="8356509" y="2508884"/>
            <a:ext cx="3382580" cy="3294781"/>
            <a:chOff x="8384234" y="2238056"/>
            <a:chExt cx="3382580" cy="3294781"/>
          </a:xfrm>
        </p:grpSpPr>
        <p:sp>
          <p:nvSpPr>
            <p:cNvPr id="16" name="Trapezoid 15">
              <a:extLst>
                <a:ext uri="{FF2B5EF4-FFF2-40B4-BE49-F238E27FC236}">
                  <a16:creationId xmlns:a16="http://schemas.microsoft.com/office/drawing/2014/main" id="{8F655A1F-8860-430A-854B-F81EFD1D851B}"/>
                </a:ext>
              </a:extLst>
            </p:cNvPr>
            <p:cNvSpPr/>
            <p:nvPr/>
          </p:nvSpPr>
          <p:spPr>
            <a:xfrm flipV="1">
              <a:off x="8398773" y="2238056"/>
              <a:ext cx="3366330" cy="547373"/>
            </a:xfrm>
            <a:prstGeom prst="trapezoid">
              <a:avLst>
                <a:gd name="adj" fmla="val 16892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ounded Rectangle 2">
              <a:extLst>
                <a:ext uri="{FF2B5EF4-FFF2-40B4-BE49-F238E27FC236}">
                  <a16:creationId xmlns:a16="http://schemas.microsoft.com/office/drawing/2014/main" id="{DD773E60-014C-4057-BB5F-D91335A3CCF2}"/>
                </a:ext>
              </a:extLst>
            </p:cNvPr>
            <p:cNvSpPr/>
            <p:nvPr/>
          </p:nvSpPr>
          <p:spPr>
            <a:xfrm>
              <a:off x="8384234" y="2259443"/>
              <a:ext cx="3352646" cy="3273394"/>
            </a:xfrm>
            <a:prstGeom prst="roundRect">
              <a:avLst>
                <a:gd name="adj" fmla="val 18708"/>
              </a:avLst>
            </a:prstGeom>
            <a:ln w="9525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  <a:reflection blurRad="6350" stA="52000" endA="300" endPos="35000" dir="5400000" sy="-100000" algn="bl" rotWithShape="0"/>
            </a:effectLst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rapezoid 17">
              <a:extLst>
                <a:ext uri="{FF2B5EF4-FFF2-40B4-BE49-F238E27FC236}">
                  <a16:creationId xmlns:a16="http://schemas.microsoft.com/office/drawing/2014/main" id="{0DEAE507-4E9F-4569-A0DA-DD190304A66C}"/>
                </a:ext>
              </a:extLst>
            </p:cNvPr>
            <p:cNvSpPr/>
            <p:nvPr/>
          </p:nvSpPr>
          <p:spPr>
            <a:xfrm flipV="1">
              <a:off x="8397063" y="2238056"/>
              <a:ext cx="3369751" cy="692183"/>
            </a:xfrm>
            <a:prstGeom prst="trapezoid">
              <a:avLst>
                <a:gd name="adj" fmla="val 41418"/>
              </a:avLst>
            </a:prstGeom>
            <a:gradFill flip="none" rotWithShape="1">
              <a:gsLst>
                <a:gs pos="0">
                  <a:srgbClr val="CBCBCB"/>
                </a:gs>
                <a:gs pos="10000">
                  <a:srgbClr val="5F5F5F"/>
                </a:gs>
                <a:gs pos="24000">
                  <a:srgbClr val="5F5F5F"/>
                </a:gs>
                <a:gs pos="63000">
                  <a:srgbClr val="FFFFFF"/>
                </a:gs>
                <a:gs pos="92000">
                  <a:srgbClr val="777777"/>
                </a:gs>
                <a:gs pos="100000">
                  <a:srgbClr val="EAEAEA"/>
                </a:gs>
              </a:gsLst>
              <a:lin ang="16200000" scaled="0"/>
              <a:tileRect/>
            </a:gradFill>
            <a:ln>
              <a:noFill/>
            </a:ln>
            <a:effectLst>
              <a:outerShdw blurRad="152400" dist="38100" dir="5400000" sx="106000" sy="106000" algn="t" rotWithShape="0">
                <a:prstClr val="black">
                  <a:alpha val="55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A1A36EC-78A9-4DCA-97B2-9894F5F9868D}"/>
                </a:ext>
              </a:extLst>
            </p:cNvPr>
            <p:cNvSpPr txBox="1"/>
            <p:nvPr/>
          </p:nvSpPr>
          <p:spPr>
            <a:xfrm>
              <a:off x="8796398" y="2399787"/>
              <a:ext cx="259673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Tw Cen MT Condensed Extra Bold" panose="020B0803020202020204" pitchFamily="34" charset="0"/>
                </a:rPr>
                <a:t>Your subtitle here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0F24FAC-EF47-4723-A933-4A08B9A78C55}"/>
                </a:ext>
              </a:extLst>
            </p:cNvPr>
            <p:cNvSpPr txBox="1"/>
            <p:nvPr/>
          </p:nvSpPr>
          <p:spPr>
            <a:xfrm>
              <a:off x="8494643" y="3265707"/>
              <a:ext cx="320024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Calibri" pitchFamily="34" charset="0"/>
                </a:rPr>
                <a:t>You can replace this placeholder text with your text and more.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68056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209800" y="3419475"/>
            <a:ext cx="4038600" cy="9906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209800" y="4962525"/>
            <a:ext cx="4038600" cy="9906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209800" y="1933575"/>
            <a:ext cx="4038600" cy="9906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Grouped List of 3 Items</a:t>
            </a:r>
          </a:p>
        </p:txBody>
      </p:sp>
      <p:sp>
        <p:nvSpPr>
          <p:cNvPr id="3" name="Can 2"/>
          <p:cNvSpPr/>
          <p:nvPr/>
        </p:nvSpPr>
        <p:spPr>
          <a:xfrm>
            <a:off x="5257800" y="1828800"/>
            <a:ext cx="1676400" cy="1143000"/>
          </a:xfrm>
          <a:prstGeom prst="can">
            <a:avLst/>
          </a:prstGeom>
          <a:gradFill flip="none" rotWithShape="1">
            <a:gsLst>
              <a:gs pos="0">
                <a:schemeClr val="bg2">
                  <a:lumMod val="25000"/>
                </a:schemeClr>
              </a:gs>
              <a:gs pos="50000">
                <a:schemeClr val="bg1"/>
              </a:gs>
              <a:gs pos="100000">
                <a:schemeClr val="bg2">
                  <a:lumMod val="50000"/>
                </a:schemeClr>
              </a:gs>
            </a:gsLst>
            <a:lin ang="0" scaled="1"/>
            <a:tileRect/>
          </a:gradFill>
          <a:ln w="127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w Cen MT Condensed Extra Bold" panose="020B0803020202020204" pitchFamily="34" charset="0"/>
            </a:endParaRPr>
          </a:p>
        </p:txBody>
      </p:sp>
      <p:sp>
        <p:nvSpPr>
          <p:cNvPr id="4" name="Can 3"/>
          <p:cNvSpPr/>
          <p:nvPr/>
        </p:nvSpPr>
        <p:spPr>
          <a:xfrm>
            <a:off x="5257800" y="3324225"/>
            <a:ext cx="1676400" cy="1143000"/>
          </a:xfrm>
          <a:prstGeom prst="can">
            <a:avLst/>
          </a:prstGeom>
          <a:gradFill flip="none" rotWithShape="1">
            <a:gsLst>
              <a:gs pos="0">
                <a:schemeClr val="accent3">
                  <a:lumMod val="50000"/>
                </a:schemeClr>
              </a:gs>
              <a:gs pos="50000">
                <a:schemeClr val="bg1"/>
              </a:gs>
              <a:gs pos="100000">
                <a:schemeClr val="accent3">
                  <a:lumMod val="75000"/>
                </a:schemeClr>
              </a:gs>
            </a:gsLst>
            <a:lin ang="0" scaled="1"/>
            <a:tileRect/>
          </a:gradFill>
          <a:ln w="127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w Cen MT Condensed Extra Bold" panose="020B0803020202020204" pitchFamily="34" charset="0"/>
            </a:endParaRPr>
          </a:p>
        </p:txBody>
      </p:sp>
      <p:sp>
        <p:nvSpPr>
          <p:cNvPr id="5" name="Can 4"/>
          <p:cNvSpPr/>
          <p:nvPr/>
        </p:nvSpPr>
        <p:spPr>
          <a:xfrm>
            <a:off x="5257800" y="4876800"/>
            <a:ext cx="1676400" cy="1143000"/>
          </a:xfrm>
          <a:prstGeom prst="can">
            <a:avLst/>
          </a:prstGeom>
          <a:gradFill flip="none" rotWithShape="1">
            <a:gsLst>
              <a:gs pos="0">
                <a:schemeClr val="tx2"/>
              </a:gs>
              <a:gs pos="50000">
                <a:schemeClr val="bg1"/>
              </a:gs>
              <a:gs pos="100000">
                <a:schemeClr val="tx2">
                  <a:lumMod val="50000"/>
                </a:schemeClr>
              </a:gs>
            </a:gsLst>
            <a:lin ang="0" scaled="1"/>
            <a:tileRect/>
          </a:gradFill>
          <a:ln w="12700"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w Cen MT Condensed Extra Bold" panose="020B0803020202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067353" y="1952626"/>
            <a:ext cx="35051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You can replace this sample text with yours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390422" y="2167265"/>
            <a:ext cx="2514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Tw Cen MT Condensed Extra Bold" panose="020B0803020202020204" pitchFamily="34" charset="0"/>
              </a:rPr>
              <a:t>Subtitle text here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390422" y="3667780"/>
            <a:ext cx="2514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Tw Cen MT Condensed Extra Bold" panose="020B0803020202020204" pitchFamily="34" charset="0"/>
              </a:rPr>
              <a:t>Subtitle text here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370666" y="5191780"/>
            <a:ext cx="2514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Tw Cen MT Condensed Extra Bold" panose="020B0803020202020204" pitchFamily="34" charset="0"/>
              </a:rPr>
              <a:t>Subtitle text here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943600" y="2209801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latin typeface="Tw Cen MT Condensed Extra Bold" panose="020B0803020202020204" pitchFamily="34" charset="0"/>
              </a:rPr>
              <a:t>1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943600" y="3692526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latin typeface="Tw Cen MT Condensed Extra Bold" panose="020B0803020202020204" pitchFamily="34" charset="0"/>
              </a:rPr>
              <a:t>2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943600" y="5232401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latin typeface="Tw Cen MT Condensed Extra Bold" panose="020B0803020202020204" pitchFamily="34" charset="0"/>
              </a:rPr>
              <a:t>3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DAE772E-479F-4738-8B9B-4173831C96C3}"/>
              </a:ext>
            </a:extLst>
          </p:cNvPr>
          <p:cNvSpPr txBox="1"/>
          <p:nvPr/>
        </p:nvSpPr>
        <p:spPr>
          <a:xfrm>
            <a:off x="7067353" y="3499276"/>
            <a:ext cx="35051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You can replace this sample text with yours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2B63E3D-EE98-41C8-8B8C-20B48BF52EC1}"/>
              </a:ext>
            </a:extLst>
          </p:cNvPr>
          <p:cNvSpPr txBox="1"/>
          <p:nvPr/>
        </p:nvSpPr>
        <p:spPr>
          <a:xfrm>
            <a:off x="7067352" y="5090378"/>
            <a:ext cx="35051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You can replace this sample text with yours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8" grpId="0"/>
      <p:bldP spid="20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1B7DFB2A-4549-4490-AC9A-D080F8708DF7}"/>
              </a:ext>
            </a:extLst>
          </p:cNvPr>
          <p:cNvSpPr/>
          <p:nvPr/>
        </p:nvSpPr>
        <p:spPr>
          <a:xfrm>
            <a:off x="1418508" y="3764940"/>
            <a:ext cx="1302460" cy="636260"/>
          </a:xfrm>
          <a:custGeom>
            <a:avLst/>
            <a:gdLst>
              <a:gd name="connsiteX0" fmla="*/ 125806 w 1302460"/>
              <a:gd name="connsiteY0" fmla="*/ 413011 h 636260"/>
              <a:gd name="connsiteX1" fmla="*/ 0 w 1302460"/>
              <a:gd name="connsiteY1" fmla="*/ 245570 h 636260"/>
              <a:gd name="connsiteX2" fmla="*/ 925043 w 1302460"/>
              <a:gd name="connsiteY2" fmla="*/ 0 h 636260"/>
              <a:gd name="connsiteX3" fmla="*/ 1302461 w 1302460"/>
              <a:gd name="connsiteY3" fmla="*/ 470430 h 636260"/>
              <a:gd name="connsiteX4" fmla="*/ 1295060 w 1302460"/>
              <a:gd name="connsiteY4" fmla="*/ 636260 h 636260"/>
              <a:gd name="connsiteX5" fmla="*/ 125805 w 1302460"/>
              <a:gd name="connsiteY5" fmla="*/ 413011 h 636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02460" h="636260">
                <a:moveTo>
                  <a:pt x="125806" y="413011"/>
                </a:moveTo>
                <a:lnTo>
                  <a:pt x="0" y="245570"/>
                </a:lnTo>
                <a:lnTo>
                  <a:pt x="925043" y="0"/>
                </a:lnTo>
                <a:lnTo>
                  <a:pt x="1302461" y="470430"/>
                </a:lnTo>
                <a:lnTo>
                  <a:pt x="1295060" y="636260"/>
                </a:lnTo>
                <a:lnTo>
                  <a:pt x="125805" y="413011"/>
                </a:lnTo>
                <a:close/>
              </a:path>
            </a:pathLst>
          </a:custGeom>
          <a:solidFill>
            <a:srgbClr val="BA875D"/>
          </a:solidFill>
          <a:ln w="2269" cap="flat">
            <a:noFill/>
            <a:prstDash val="solid"/>
            <a:miter/>
          </a:ln>
        </p:spPr>
        <p:txBody>
          <a:bodyPr rtlCol="0" anchor="ctr"/>
          <a:lstStyle/>
          <a:p>
            <a:endParaRPr lang="en-IN" dirty="0">
              <a:latin typeface="Tw Cen MT Condensed Extra Bold" panose="020B0803020202020204" pitchFamily="34" charset="0"/>
            </a:endParaRPr>
          </a:p>
        </p:txBody>
      </p:sp>
      <p:grpSp>
        <p:nvGrpSpPr>
          <p:cNvPr id="14" name="Graphic 6">
            <a:extLst>
              <a:ext uri="{FF2B5EF4-FFF2-40B4-BE49-F238E27FC236}">
                <a16:creationId xmlns:a16="http://schemas.microsoft.com/office/drawing/2014/main" id="{7BFFB793-6D11-4A19-8827-811B0F90CB29}"/>
              </a:ext>
            </a:extLst>
          </p:cNvPr>
          <p:cNvGrpSpPr/>
          <p:nvPr/>
        </p:nvGrpSpPr>
        <p:grpSpPr>
          <a:xfrm>
            <a:off x="2002654" y="3763808"/>
            <a:ext cx="2628406" cy="1066655"/>
            <a:chOff x="2002654" y="3889312"/>
            <a:chExt cx="2628406" cy="1066655"/>
          </a:xfrm>
          <a:solidFill>
            <a:schemeClr val="accent1"/>
          </a:solidFill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F02FDA0-4105-4C49-AD70-71B0EF3820ED}"/>
                </a:ext>
              </a:extLst>
            </p:cNvPr>
            <p:cNvSpPr/>
            <p:nvPr/>
          </p:nvSpPr>
          <p:spPr>
            <a:xfrm>
              <a:off x="2713720" y="4354438"/>
              <a:ext cx="1259368" cy="601529"/>
            </a:xfrm>
            <a:custGeom>
              <a:avLst/>
              <a:gdLst>
                <a:gd name="connsiteX0" fmla="*/ 7322 w 1259368"/>
                <a:gd name="connsiteY0" fmla="*/ 0 h 601529"/>
                <a:gd name="connsiteX1" fmla="*/ 0 w 1259368"/>
                <a:gd name="connsiteY1" fmla="*/ 173417 h 601529"/>
                <a:gd name="connsiteX2" fmla="*/ 475924 w 1259368"/>
                <a:gd name="connsiteY2" fmla="*/ 260124 h 601529"/>
                <a:gd name="connsiteX3" fmla="*/ 842018 w 1259368"/>
                <a:gd name="connsiteY3" fmla="*/ 601530 h 601529"/>
                <a:gd name="connsiteX4" fmla="*/ 1259368 w 1259368"/>
                <a:gd name="connsiteY4" fmla="*/ 200509 h 601529"/>
                <a:gd name="connsiteX5" fmla="*/ 7306 w 1259368"/>
                <a:gd name="connsiteY5" fmla="*/ 3 h 601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9368" h="601529">
                  <a:moveTo>
                    <a:pt x="7322" y="0"/>
                  </a:moveTo>
                  <a:lnTo>
                    <a:pt x="0" y="173417"/>
                  </a:lnTo>
                  <a:lnTo>
                    <a:pt x="475924" y="260124"/>
                  </a:lnTo>
                  <a:lnTo>
                    <a:pt x="842018" y="601530"/>
                  </a:lnTo>
                  <a:lnTo>
                    <a:pt x="1259368" y="200509"/>
                  </a:lnTo>
                  <a:lnTo>
                    <a:pt x="7306" y="3"/>
                  </a:lnTo>
                  <a:close/>
                </a:path>
              </a:pathLst>
            </a:custGeom>
            <a:solidFill>
              <a:srgbClr val="53301A"/>
            </a:solidFill>
            <a:ln w="0" cap="flat">
              <a:solidFill>
                <a:srgbClr val="53301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>
                <a:latin typeface="Tw Cen MT Condensed Extra Bold" panose="020B0803020202020204" pitchFamily="34" charset="0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765174A-8981-4CDD-BBDD-43984016E17C}"/>
                </a:ext>
              </a:extLst>
            </p:cNvPr>
            <p:cNvSpPr/>
            <p:nvPr/>
          </p:nvSpPr>
          <p:spPr>
            <a:xfrm>
              <a:off x="2714492" y="3889312"/>
              <a:ext cx="1916567" cy="671300"/>
            </a:xfrm>
            <a:custGeom>
              <a:avLst/>
              <a:gdLst>
                <a:gd name="connsiteX0" fmla="*/ 24 w 1916567"/>
                <a:gd name="connsiteY0" fmla="*/ 471063 h 671300"/>
                <a:gd name="connsiteX1" fmla="*/ 1253149 w 1916567"/>
                <a:gd name="connsiteY1" fmla="*/ 671300 h 671300"/>
                <a:gd name="connsiteX2" fmla="*/ 1791255 w 1916567"/>
                <a:gd name="connsiteY2" fmla="*/ 487312 h 671300"/>
                <a:gd name="connsiteX3" fmla="*/ 1916567 w 1916567"/>
                <a:gd name="connsiteY3" fmla="*/ 236467 h 671300"/>
                <a:gd name="connsiteX4" fmla="*/ 257992 w 1916567"/>
                <a:gd name="connsiteY4" fmla="*/ 0 h 671300"/>
                <a:gd name="connsiteX5" fmla="*/ 0 w 1916567"/>
                <a:gd name="connsiteY5" fmla="*/ 471063 h 671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6567" h="671300">
                  <a:moveTo>
                    <a:pt x="24" y="471063"/>
                  </a:moveTo>
                  <a:lnTo>
                    <a:pt x="1253149" y="671300"/>
                  </a:lnTo>
                  <a:lnTo>
                    <a:pt x="1791255" y="487312"/>
                  </a:lnTo>
                  <a:lnTo>
                    <a:pt x="1916567" y="236467"/>
                  </a:lnTo>
                  <a:lnTo>
                    <a:pt x="257992" y="0"/>
                  </a:lnTo>
                  <a:lnTo>
                    <a:pt x="0" y="471063"/>
                  </a:lnTo>
                  <a:close/>
                </a:path>
              </a:pathLst>
            </a:custGeom>
            <a:solidFill>
              <a:srgbClr val="C9996A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>
                <a:latin typeface="Tw Cen MT Condensed Extra Bold" panose="020B0803020202020204" pitchFamily="34" charset="0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BB60879-E66D-458A-899E-256945C03B7D}"/>
                </a:ext>
              </a:extLst>
            </p:cNvPr>
            <p:cNvSpPr/>
            <p:nvPr/>
          </p:nvSpPr>
          <p:spPr>
            <a:xfrm>
              <a:off x="2002654" y="4356836"/>
              <a:ext cx="716468" cy="599131"/>
            </a:xfrm>
            <a:custGeom>
              <a:avLst/>
              <a:gdLst>
                <a:gd name="connsiteX0" fmla="*/ 716469 w 716468"/>
                <a:gd name="connsiteY0" fmla="*/ 0 h 599131"/>
                <a:gd name="connsiteX1" fmla="*/ 710207 w 716468"/>
                <a:gd name="connsiteY1" fmla="*/ 173417 h 599131"/>
                <a:gd name="connsiteX2" fmla="*/ 442312 w 716468"/>
                <a:gd name="connsiteY2" fmla="*/ 257726 h 599131"/>
                <a:gd name="connsiteX3" fmla="*/ 235627 w 716468"/>
                <a:gd name="connsiteY3" fmla="*/ 599132 h 599131"/>
                <a:gd name="connsiteX4" fmla="*/ 0 w 716468"/>
                <a:gd name="connsiteY4" fmla="*/ 198111 h 599131"/>
                <a:gd name="connsiteX5" fmla="*/ 716464 w 716468"/>
                <a:gd name="connsiteY5" fmla="*/ 3 h 59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6468" h="599131">
                  <a:moveTo>
                    <a:pt x="716469" y="0"/>
                  </a:moveTo>
                  <a:lnTo>
                    <a:pt x="710207" y="173417"/>
                  </a:lnTo>
                  <a:lnTo>
                    <a:pt x="442312" y="257726"/>
                  </a:lnTo>
                  <a:lnTo>
                    <a:pt x="235627" y="599132"/>
                  </a:lnTo>
                  <a:lnTo>
                    <a:pt x="0" y="198111"/>
                  </a:lnTo>
                  <a:lnTo>
                    <a:pt x="716464" y="3"/>
                  </a:lnTo>
                  <a:close/>
                </a:path>
              </a:pathLst>
            </a:custGeom>
            <a:solidFill>
              <a:srgbClr val="53301A"/>
            </a:solidFill>
            <a:ln w="0" cap="flat">
              <a:solidFill>
                <a:srgbClr val="53301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>
                <a:latin typeface="Tw Cen MT Condensed Extra Bold" panose="020B0803020202020204" pitchFamily="34" charset="0"/>
              </a:endParaRPr>
            </a:p>
          </p:txBody>
        </p:sp>
      </p:grpSp>
      <p:sp>
        <p:nvSpPr>
          <p:cNvPr id="62" name="Oval 61">
            <a:extLst>
              <a:ext uri="{FF2B5EF4-FFF2-40B4-BE49-F238E27FC236}">
                <a16:creationId xmlns:a16="http://schemas.microsoft.com/office/drawing/2014/main" id="{90F3D0B9-4CBA-473C-A933-760A3E765AC6}"/>
              </a:ext>
            </a:extLst>
          </p:cNvPr>
          <p:cNvSpPr/>
          <p:nvPr/>
        </p:nvSpPr>
        <p:spPr>
          <a:xfrm>
            <a:off x="2386025" y="4580039"/>
            <a:ext cx="1188720" cy="1188720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94360" h="594360"/>
            <a:bevelB w="594360" h="59436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latin typeface="Tw Cen MT Condensed Extra Bold" panose="020B0803020202020204" pitchFamily="34" charset="0"/>
              </a:rPr>
              <a:t>1</a:t>
            </a: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B440185F-A3D4-44D5-A2F7-AE891CC08665}"/>
              </a:ext>
            </a:extLst>
          </p:cNvPr>
          <p:cNvSpPr/>
          <p:nvPr/>
        </p:nvSpPr>
        <p:spPr>
          <a:xfrm>
            <a:off x="2386025" y="4580039"/>
            <a:ext cx="1188720" cy="118872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94360" h="594360"/>
            <a:bevelB w="594360" h="59436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latin typeface="Tw Cen MT Condensed Extra Bold" panose="020B0803020202020204" pitchFamily="34" charset="0"/>
              </a:rPr>
              <a:t>2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25980D96-DC51-45C5-8318-80DA3644DFA5}"/>
              </a:ext>
            </a:extLst>
          </p:cNvPr>
          <p:cNvSpPr/>
          <p:nvPr/>
        </p:nvSpPr>
        <p:spPr>
          <a:xfrm>
            <a:off x="2386025" y="4580039"/>
            <a:ext cx="1188720" cy="118872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94360" h="594360"/>
            <a:bevelB w="594360" h="59436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latin typeface="Tw Cen MT Condensed Extra Bold" panose="020B0803020202020204" pitchFamily="34" charset="0"/>
              </a:rPr>
              <a:t>3</a:t>
            </a:r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 dirty="0"/>
              <a:t>3 Point List</a:t>
            </a:r>
          </a:p>
        </p:txBody>
      </p:sp>
      <p:grpSp>
        <p:nvGrpSpPr>
          <p:cNvPr id="5" name="Group 24"/>
          <p:cNvGrpSpPr/>
          <p:nvPr/>
        </p:nvGrpSpPr>
        <p:grpSpPr>
          <a:xfrm>
            <a:off x="7598089" y="2840749"/>
            <a:ext cx="2672868" cy="802628"/>
            <a:chOff x="5706638" y="979356"/>
            <a:chExt cx="2672868" cy="802628"/>
          </a:xfrm>
        </p:grpSpPr>
        <p:sp>
          <p:nvSpPr>
            <p:cNvPr id="26" name="Text Box 47"/>
            <p:cNvSpPr txBox="1">
              <a:spLocks noChangeArrowheads="1"/>
            </p:cNvSpPr>
            <p:nvPr/>
          </p:nvSpPr>
          <p:spPr bwMode="auto">
            <a:xfrm>
              <a:off x="5734728" y="1074098"/>
              <a:ext cx="2644778" cy="7078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000" dirty="0">
                  <a:latin typeface="Calibri" pitchFamily="34" charset="0"/>
                </a:rPr>
                <a:t>Your text here and more text here</a:t>
              </a:r>
            </a:p>
          </p:txBody>
        </p:sp>
        <p:cxnSp>
          <p:nvCxnSpPr>
            <p:cNvPr id="27" name="Straight Connector 26"/>
            <p:cNvCxnSpPr/>
            <p:nvPr/>
          </p:nvCxnSpPr>
          <p:spPr>
            <a:xfrm rot="5400000">
              <a:off x="5317701" y="1368293"/>
              <a:ext cx="779462" cy="158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28"/>
          <p:cNvGrpSpPr/>
          <p:nvPr/>
        </p:nvGrpSpPr>
        <p:grpSpPr>
          <a:xfrm>
            <a:off x="7598089" y="1966532"/>
            <a:ext cx="2672868" cy="802628"/>
            <a:chOff x="5706638" y="979356"/>
            <a:chExt cx="2672868" cy="802628"/>
          </a:xfrm>
        </p:grpSpPr>
        <p:sp>
          <p:nvSpPr>
            <p:cNvPr id="30" name="Text Box 47"/>
            <p:cNvSpPr txBox="1">
              <a:spLocks noChangeArrowheads="1"/>
            </p:cNvSpPr>
            <p:nvPr/>
          </p:nvSpPr>
          <p:spPr bwMode="auto">
            <a:xfrm>
              <a:off x="5734728" y="1074098"/>
              <a:ext cx="2644778" cy="7078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000" dirty="0">
                  <a:latin typeface="Calibri" pitchFamily="34" charset="0"/>
                </a:rPr>
                <a:t>Your text here and more text here</a:t>
              </a:r>
            </a:p>
          </p:txBody>
        </p:sp>
        <p:cxnSp>
          <p:nvCxnSpPr>
            <p:cNvPr id="31" name="Straight Connector 30"/>
            <p:cNvCxnSpPr/>
            <p:nvPr/>
          </p:nvCxnSpPr>
          <p:spPr>
            <a:xfrm rot="5400000">
              <a:off x="5317701" y="1368293"/>
              <a:ext cx="779462" cy="158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/>
          <p:cNvGrpSpPr/>
          <p:nvPr/>
        </p:nvGrpSpPr>
        <p:grpSpPr>
          <a:xfrm>
            <a:off x="7598089" y="3714966"/>
            <a:ext cx="2672868" cy="802628"/>
            <a:chOff x="5706638" y="979356"/>
            <a:chExt cx="2672868" cy="802628"/>
          </a:xfrm>
        </p:grpSpPr>
        <p:sp>
          <p:nvSpPr>
            <p:cNvPr id="28" name="Text Box 47"/>
            <p:cNvSpPr txBox="1">
              <a:spLocks noChangeArrowheads="1"/>
            </p:cNvSpPr>
            <p:nvPr/>
          </p:nvSpPr>
          <p:spPr bwMode="auto">
            <a:xfrm>
              <a:off x="5734728" y="1074098"/>
              <a:ext cx="2644778" cy="7078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000" dirty="0">
                  <a:latin typeface="Calibri" pitchFamily="34" charset="0"/>
                </a:rPr>
                <a:t>Your text here and more text here</a:t>
              </a:r>
            </a:p>
          </p:txBody>
        </p:sp>
        <p:cxnSp>
          <p:nvCxnSpPr>
            <p:cNvPr id="29" name="Straight Connector 28"/>
            <p:cNvCxnSpPr/>
            <p:nvPr/>
          </p:nvCxnSpPr>
          <p:spPr>
            <a:xfrm rot="5400000">
              <a:off x="5317701" y="1368293"/>
              <a:ext cx="779462" cy="158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aphic 6">
            <a:extLst>
              <a:ext uri="{FF2B5EF4-FFF2-40B4-BE49-F238E27FC236}">
                <a16:creationId xmlns:a16="http://schemas.microsoft.com/office/drawing/2014/main" id="{7BFFB793-6D11-4A19-8827-811B0F90CB29}"/>
              </a:ext>
            </a:extLst>
          </p:cNvPr>
          <p:cNvGrpSpPr/>
          <p:nvPr/>
        </p:nvGrpSpPr>
        <p:grpSpPr>
          <a:xfrm>
            <a:off x="3256538" y="5848702"/>
            <a:ext cx="2169940" cy="810646"/>
            <a:chOff x="3256538" y="5974206"/>
            <a:chExt cx="2169940" cy="810646"/>
          </a:xfrm>
          <a:solidFill>
            <a:srgbClr val="999999"/>
          </a:solidFill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47C4B7B1-4096-468A-83B3-C8A44D50A1D6}"/>
                </a:ext>
              </a:extLst>
            </p:cNvPr>
            <p:cNvSpPr/>
            <p:nvPr/>
          </p:nvSpPr>
          <p:spPr>
            <a:xfrm>
              <a:off x="3256538" y="5974206"/>
              <a:ext cx="2169940" cy="810646"/>
            </a:xfrm>
            <a:custGeom>
              <a:avLst/>
              <a:gdLst>
                <a:gd name="connsiteX0" fmla="*/ 847354 w 2169940"/>
                <a:gd name="connsiteY0" fmla="*/ 8 h 810646"/>
                <a:gd name="connsiteX1" fmla="*/ 1525561 w 2169940"/>
                <a:gd name="connsiteY1" fmla="*/ 159431 h 810646"/>
                <a:gd name="connsiteX2" fmla="*/ 2169941 w 2169940"/>
                <a:gd name="connsiteY2" fmla="*/ 233973 h 810646"/>
                <a:gd name="connsiteX3" fmla="*/ 1217005 w 2169940"/>
                <a:gd name="connsiteY3" fmla="*/ 810646 h 810646"/>
                <a:gd name="connsiteX4" fmla="*/ 820242 w 2169940"/>
                <a:gd name="connsiteY4" fmla="*/ 621440 h 810646"/>
                <a:gd name="connsiteX5" fmla="*/ 0 w 2169940"/>
                <a:gd name="connsiteY5" fmla="*/ 374882 h 810646"/>
                <a:gd name="connsiteX6" fmla="*/ 847366 w 2169940"/>
                <a:gd name="connsiteY6" fmla="*/ 0 h 810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69940" h="810646">
                  <a:moveTo>
                    <a:pt x="847354" y="8"/>
                  </a:moveTo>
                  <a:lnTo>
                    <a:pt x="1525561" y="159431"/>
                  </a:lnTo>
                  <a:lnTo>
                    <a:pt x="2169941" y="233973"/>
                  </a:lnTo>
                  <a:lnTo>
                    <a:pt x="1217005" y="810646"/>
                  </a:lnTo>
                  <a:lnTo>
                    <a:pt x="820242" y="621440"/>
                  </a:lnTo>
                  <a:lnTo>
                    <a:pt x="0" y="374882"/>
                  </a:lnTo>
                  <a:lnTo>
                    <a:pt x="847366" y="0"/>
                  </a:lnTo>
                  <a:close/>
                </a:path>
              </a:pathLst>
            </a:custGeom>
            <a:solidFill>
              <a:srgbClr val="999999"/>
            </a:solidFill>
            <a:ln w="49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A769B94C-C370-460E-99A2-28ED052FB8F2}"/>
                </a:ext>
              </a:extLst>
            </p:cNvPr>
            <p:cNvSpPr/>
            <p:nvPr/>
          </p:nvSpPr>
          <p:spPr>
            <a:xfrm>
              <a:off x="3550816" y="6041353"/>
              <a:ext cx="1875662" cy="743500"/>
            </a:xfrm>
            <a:custGeom>
              <a:avLst/>
              <a:gdLst>
                <a:gd name="connsiteX0" fmla="*/ 796175 w 1875662"/>
                <a:gd name="connsiteY0" fmla="*/ 8 h 743500"/>
                <a:gd name="connsiteX1" fmla="*/ 1231284 w 1875662"/>
                <a:gd name="connsiteY1" fmla="*/ 92286 h 743500"/>
                <a:gd name="connsiteX2" fmla="*/ 1875663 w 1875662"/>
                <a:gd name="connsiteY2" fmla="*/ 166827 h 743500"/>
                <a:gd name="connsiteX3" fmla="*/ 922727 w 1875662"/>
                <a:gd name="connsiteY3" fmla="*/ 743501 h 743500"/>
                <a:gd name="connsiteX4" fmla="*/ 525964 w 1875662"/>
                <a:gd name="connsiteY4" fmla="*/ 554295 h 743500"/>
                <a:gd name="connsiteX5" fmla="*/ 0 w 1875662"/>
                <a:gd name="connsiteY5" fmla="*/ 403659 h 743500"/>
                <a:gd name="connsiteX6" fmla="*/ 796188 w 1875662"/>
                <a:gd name="connsiteY6" fmla="*/ 0 h 743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75662" h="743500">
                  <a:moveTo>
                    <a:pt x="796175" y="8"/>
                  </a:moveTo>
                  <a:lnTo>
                    <a:pt x="1231284" y="92286"/>
                  </a:lnTo>
                  <a:lnTo>
                    <a:pt x="1875663" y="166827"/>
                  </a:lnTo>
                  <a:lnTo>
                    <a:pt x="922727" y="743501"/>
                  </a:lnTo>
                  <a:lnTo>
                    <a:pt x="525964" y="554295"/>
                  </a:lnTo>
                  <a:lnTo>
                    <a:pt x="0" y="403659"/>
                  </a:lnTo>
                  <a:lnTo>
                    <a:pt x="796188" y="0"/>
                  </a:lnTo>
                  <a:close/>
                </a:path>
              </a:pathLst>
            </a:custGeom>
            <a:solidFill>
              <a:srgbClr val="999999"/>
            </a:solidFill>
            <a:ln w="49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18" name="Graphic 6">
            <a:extLst>
              <a:ext uri="{FF2B5EF4-FFF2-40B4-BE49-F238E27FC236}">
                <a16:creationId xmlns:a16="http://schemas.microsoft.com/office/drawing/2014/main" id="{7BFFB793-6D11-4A19-8827-811B0F90CB29}"/>
              </a:ext>
            </a:extLst>
          </p:cNvPr>
          <p:cNvGrpSpPr/>
          <p:nvPr/>
        </p:nvGrpSpPr>
        <p:grpSpPr>
          <a:xfrm>
            <a:off x="1446819" y="4162211"/>
            <a:ext cx="2126169" cy="661602"/>
            <a:chOff x="1446819" y="4287715"/>
            <a:chExt cx="2126169" cy="661602"/>
          </a:xfrm>
          <a:solidFill>
            <a:schemeClr val="accent1"/>
          </a:solidFill>
        </p:grpSpPr>
        <p:grpSp>
          <p:nvGrpSpPr>
            <p:cNvPr id="19" name="Graphic 6">
              <a:extLst>
                <a:ext uri="{FF2B5EF4-FFF2-40B4-BE49-F238E27FC236}">
                  <a16:creationId xmlns:a16="http://schemas.microsoft.com/office/drawing/2014/main" id="{7BFFB793-6D11-4A19-8827-811B0F90CB29}"/>
                </a:ext>
              </a:extLst>
            </p:cNvPr>
            <p:cNvGrpSpPr/>
            <p:nvPr/>
          </p:nvGrpSpPr>
          <p:grpSpPr>
            <a:xfrm>
              <a:off x="1793427" y="4355790"/>
              <a:ext cx="926207" cy="289578"/>
              <a:chOff x="1793427" y="4355790"/>
              <a:chExt cx="926207" cy="289578"/>
            </a:xfrm>
            <a:solidFill>
              <a:srgbClr val="C87137"/>
            </a:solidFill>
          </p:grpSpPr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6E28EC1C-9337-4229-A6C5-750C7CA0CB65}"/>
                  </a:ext>
                </a:extLst>
              </p:cNvPr>
              <p:cNvSpPr/>
              <p:nvPr/>
            </p:nvSpPr>
            <p:spPr>
              <a:xfrm>
                <a:off x="1793427" y="4356001"/>
                <a:ext cx="926207" cy="257934"/>
              </a:xfrm>
              <a:custGeom>
                <a:avLst/>
                <a:gdLst>
                  <a:gd name="connsiteX0" fmla="*/ 926207 w 926207"/>
                  <a:gd name="connsiteY0" fmla="*/ 0 h 257934"/>
                  <a:gd name="connsiteX1" fmla="*/ 0 w 926207"/>
                  <a:gd name="connsiteY1" fmla="*/ 257934 h 257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26207" h="257934">
                    <a:moveTo>
                      <a:pt x="926207" y="0"/>
                    </a:moveTo>
                    <a:lnTo>
                      <a:pt x="0" y="257934"/>
                    </a:lnTo>
                  </a:path>
                </a:pathLst>
              </a:custGeom>
              <a:solidFill>
                <a:srgbClr val="C87137"/>
              </a:solidFill>
              <a:ln w="5589" cap="flat">
                <a:solidFill>
                  <a:srgbClr val="A16644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IN">
                  <a:latin typeface="Tw Cen MT Condensed Extra Bold" panose="020B0803020202020204" pitchFamily="34" charset="0"/>
                </a:endParaRPr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22D5EA07-7BF2-49DD-9738-74B84F1E1575}"/>
                  </a:ext>
                </a:extLst>
              </p:cNvPr>
              <p:cNvSpPr/>
              <p:nvPr/>
            </p:nvSpPr>
            <p:spPr>
              <a:xfrm>
                <a:off x="2710425" y="4355790"/>
                <a:ext cx="8569" cy="289578"/>
              </a:xfrm>
              <a:custGeom>
                <a:avLst/>
                <a:gdLst>
                  <a:gd name="connsiteX0" fmla="*/ 8570 w 8569"/>
                  <a:gd name="connsiteY0" fmla="*/ 0 h 289578"/>
                  <a:gd name="connsiteX1" fmla="*/ 0 w 8569"/>
                  <a:gd name="connsiteY1" fmla="*/ 289579 h 2895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569" h="289578">
                    <a:moveTo>
                      <a:pt x="8570" y="0"/>
                    </a:moveTo>
                    <a:lnTo>
                      <a:pt x="0" y="289579"/>
                    </a:lnTo>
                  </a:path>
                </a:pathLst>
              </a:custGeom>
              <a:solidFill>
                <a:srgbClr val="C87137"/>
              </a:solidFill>
              <a:ln w="5589" cap="flat">
                <a:solidFill>
                  <a:srgbClr val="A16644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IN">
                  <a:latin typeface="Tw Cen MT Condensed Extra Bold" panose="020B0803020202020204" pitchFamily="34" charset="0"/>
                </a:endParaRPr>
              </a:p>
            </p:txBody>
          </p:sp>
        </p:grp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7363B557-252A-49E6-BFBE-D85006DAB13C}"/>
                </a:ext>
              </a:extLst>
            </p:cNvPr>
            <p:cNvSpPr/>
            <p:nvPr/>
          </p:nvSpPr>
          <p:spPr>
            <a:xfrm>
              <a:off x="1446819" y="4287715"/>
              <a:ext cx="2126169" cy="661602"/>
            </a:xfrm>
            <a:custGeom>
              <a:avLst/>
              <a:gdLst>
                <a:gd name="connsiteX0" fmla="*/ 0 w 2126169"/>
                <a:gd name="connsiteY0" fmla="*/ 0 h 661602"/>
                <a:gd name="connsiteX1" fmla="*/ 1748778 w 2126169"/>
                <a:gd name="connsiteY1" fmla="*/ 308639 h 661602"/>
                <a:gd name="connsiteX2" fmla="*/ 2126170 w 2126169"/>
                <a:gd name="connsiteY2" fmla="*/ 661603 h 661602"/>
                <a:gd name="connsiteX3" fmla="*/ 337729 w 2126169"/>
                <a:gd name="connsiteY3" fmla="*/ 336504 h 661602"/>
                <a:gd name="connsiteX4" fmla="*/ 102 w 2126169"/>
                <a:gd name="connsiteY4" fmla="*/ 0 h 661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26169" h="661602">
                  <a:moveTo>
                    <a:pt x="0" y="0"/>
                  </a:moveTo>
                  <a:lnTo>
                    <a:pt x="1748778" y="308639"/>
                  </a:lnTo>
                  <a:lnTo>
                    <a:pt x="2126170" y="661603"/>
                  </a:lnTo>
                  <a:lnTo>
                    <a:pt x="337729" y="336504"/>
                  </a:lnTo>
                  <a:lnTo>
                    <a:pt x="102" y="0"/>
                  </a:lnTo>
                  <a:close/>
                </a:path>
              </a:pathLst>
            </a:custGeom>
            <a:solidFill>
              <a:srgbClr val="A3693C"/>
            </a:solidFill>
            <a:ln w="9065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N">
                <a:latin typeface="Tw Cen MT Condensed Extra Bold" panose="020B0803020202020204" pitchFamily="34" charset="0"/>
              </a:endParaRPr>
            </a:p>
          </p:txBody>
        </p:sp>
      </p:grp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78E6E5BF-E46D-4EE8-8939-855038C92A7F}"/>
              </a:ext>
            </a:extLst>
          </p:cNvPr>
          <p:cNvSpPr/>
          <p:nvPr/>
        </p:nvSpPr>
        <p:spPr>
          <a:xfrm>
            <a:off x="1784699" y="4497746"/>
            <a:ext cx="1776954" cy="1822066"/>
          </a:xfrm>
          <a:custGeom>
            <a:avLst/>
            <a:gdLst>
              <a:gd name="connsiteX0" fmla="*/ 28 w 1776954"/>
              <a:gd name="connsiteY0" fmla="*/ 0 h 1822066"/>
              <a:gd name="connsiteX1" fmla="*/ 1776954 w 1776954"/>
              <a:gd name="connsiteY1" fmla="*/ 321847 h 1822066"/>
              <a:gd name="connsiteX2" fmla="*/ 1766816 w 1776954"/>
              <a:gd name="connsiteY2" fmla="*/ 1822067 h 1822066"/>
              <a:gd name="connsiteX3" fmla="*/ 73311 w 1776954"/>
              <a:gd name="connsiteY3" fmla="*/ 1411444 h 1822066"/>
              <a:gd name="connsiteX4" fmla="*/ 0 w 1776954"/>
              <a:gd name="connsiteY4" fmla="*/ 48 h 1822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76954" h="1822066">
                <a:moveTo>
                  <a:pt x="28" y="0"/>
                </a:moveTo>
                <a:lnTo>
                  <a:pt x="1776954" y="321847"/>
                </a:lnTo>
                <a:lnTo>
                  <a:pt x="1766816" y="1822067"/>
                </a:lnTo>
                <a:lnTo>
                  <a:pt x="73311" y="1411444"/>
                </a:lnTo>
                <a:lnTo>
                  <a:pt x="0" y="48"/>
                </a:lnTo>
                <a:close/>
              </a:path>
            </a:pathLst>
          </a:custGeom>
          <a:solidFill>
            <a:srgbClr val="B8804D"/>
          </a:solidFill>
          <a:ln w="1185" cap="flat">
            <a:noFill/>
            <a:prstDash val="solid"/>
            <a:miter/>
          </a:ln>
        </p:spPr>
        <p:txBody>
          <a:bodyPr rtlCol="0" anchor="ctr"/>
          <a:lstStyle/>
          <a:p>
            <a:endParaRPr lang="en-IN" dirty="0">
              <a:latin typeface="Tw Cen MT Condensed Extra Bold" panose="020B0803020202020204" pitchFamily="34" charset="0"/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E9DE2336-D941-4301-BD52-34253D0ECA59}"/>
              </a:ext>
            </a:extLst>
          </p:cNvPr>
          <p:cNvSpPr/>
          <p:nvPr/>
        </p:nvSpPr>
        <p:spPr>
          <a:xfrm>
            <a:off x="3551299" y="4498216"/>
            <a:ext cx="843249" cy="1821520"/>
          </a:xfrm>
          <a:custGeom>
            <a:avLst/>
            <a:gdLst>
              <a:gd name="connsiteX0" fmla="*/ 9714 w 843249"/>
              <a:gd name="connsiteY0" fmla="*/ 321252 h 1821520"/>
              <a:gd name="connsiteX1" fmla="*/ 843249 w 843249"/>
              <a:gd name="connsiteY1" fmla="*/ 0 h 1821520"/>
              <a:gd name="connsiteX2" fmla="*/ 796572 w 843249"/>
              <a:gd name="connsiteY2" fmla="*/ 1417919 h 1821520"/>
              <a:gd name="connsiteX3" fmla="*/ 0 w 843249"/>
              <a:gd name="connsiteY3" fmla="*/ 1821520 h 1821520"/>
              <a:gd name="connsiteX4" fmla="*/ 9710 w 843249"/>
              <a:gd name="connsiteY4" fmla="*/ 321204 h 1821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43249" h="1821520">
                <a:moveTo>
                  <a:pt x="9714" y="321252"/>
                </a:moveTo>
                <a:lnTo>
                  <a:pt x="843249" y="0"/>
                </a:lnTo>
                <a:lnTo>
                  <a:pt x="796572" y="1417919"/>
                </a:lnTo>
                <a:lnTo>
                  <a:pt x="0" y="1821520"/>
                </a:lnTo>
                <a:lnTo>
                  <a:pt x="9710" y="321204"/>
                </a:lnTo>
                <a:close/>
              </a:path>
            </a:pathLst>
          </a:custGeom>
          <a:solidFill>
            <a:srgbClr val="814B29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IN">
              <a:latin typeface="Tw Cen MT Condensed Extra Bold" panose="020B0803020202020204" pitchFamily="34" charset="0"/>
            </a:endParaRPr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AC593B93-F50E-41A7-A633-C40DDB9D4E40}"/>
              </a:ext>
            </a:extLst>
          </p:cNvPr>
          <p:cNvSpPr/>
          <p:nvPr/>
        </p:nvSpPr>
        <p:spPr>
          <a:xfrm>
            <a:off x="3560885" y="4136810"/>
            <a:ext cx="1253252" cy="684479"/>
          </a:xfrm>
          <a:custGeom>
            <a:avLst/>
            <a:gdLst>
              <a:gd name="connsiteX0" fmla="*/ 0 w 1253252"/>
              <a:gd name="connsiteY0" fmla="*/ 684480 h 684479"/>
              <a:gd name="connsiteX1" fmla="*/ 823492 w 1253252"/>
              <a:gd name="connsiteY1" fmla="*/ 369760 h 684479"/>
              <a:gd name="connsiteX2" fmla="*/ 1253253 w 1253252"/>
              <a:gd name="connsiteY2" fmla="*/ 0 h 684479"/>
              <a:gd name="connsiteX3" fmla="*/ 341055 w 1253252"/>
              <a:gd name="connsiteY3" fmla="*/ 275785 h 684479"/>
              <a:gd name="connsiteX4" fmla="*/ 0 w 1253252"/>
              <a:gd name="connsiteY4" fmla="*/ 684480 h 684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53252" h="684479">
                <a:moveTo>
                  <a:pt x="0" y="684480"/>
                </a:moveTo>
                <a:lnTo>
                  <a:pt x="823492" y="369760"/>
                </a:lnTo>
                <a:lnTo>
                  <a:pt x="1253253" y="0"/>
                </a:lnTo>
                <a:lnTo>
                  <a:pt x="341055" y="275785"/>
                </a:lnTo>
                <a:lnTo>
                  <a:pt x="0" y="684480"/>
                </a:lnTo>
                <a:close/>
              </a:path>
            </a:pathLst>
          </a:custGeom>
          <a:solidFill>
            <a:srgbClr val="71472D"/>
          </a:solidFill>
          <a:ln w="5589" cap="rnd">
            <a:solidFill>
              <a:srgbClr val="F8F8F8"/>
            </a:solidFill>
            <a:prstDash val="solid"/>
            <a:round/>
          </a:ln>
        </p:spPr>
        <p:txBody>
          <a:bodyPr rtlCol="0" anchor="ctr"/>
          <a:lstStyle/>
          <a:p>
            <a:endParaRPr lang="en-IN">
              <a:latin typeface="Tw Cen MT Condensed Extra Bold" panose="020B08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6851193"/>
      </p:ext>
    </p:extLst>
  </p:cSld>
  <p:clrMapOvr>
    <a:masterClrMapping/>
  </p:clrMapOvr>
  <p:transition/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7" presetClass="path" presetSubtype="0" fill="hold" grpId="0" nodeType="clickEffect" p14:presetBounceEnd="31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1.04167E-6 1.85185E-6 L -1.04167E-6 -0.20162 C -1.04167E-6 -0.29213 0.07448 -0.40324 0.13516 -0.40324 L 0.27057 -0.40324 " pathEditMode="relative" rAng="0" ptsTypes="AAAA" p14:bounceEnd="31000">
                                          <p:cBhvr>
                                            <p:cTn id="6" dur="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3529" y="-20162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8" presetID="1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lide(fromLeft)">
                                          <p:cBhvr>
                                            <p:cTn id="10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1" fill="hold">
                          <p:stCondLst>
                            <p:cond delay="indefinite"/>
                          </p:stCondLst>
                          <p:childTnLst>
                            <p:par>
                              <p:cTn id="1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3" presetID="57" presetClass="path" presetSubtype="0" fill="hold" grpId="0" nodeType="clickEffect" p14:presetBounceEnd="31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1.04167E-6 1.85185E-6 L -1.04167E-6 -0.13889 C -1.04167E-6 -0.20139 0.07448 -0.27778 0.13516 -0.27778 L 0.27057 -0.27778 " pathEditMode="relative" rAng="0" ptsTypes="AAAA" p14:bounceEnd="31000">
                                          <p:cBhvr>
                                            <p:cTn id="14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3529" y="-13889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6" presetID="1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lide(fromLeft)">
                                          <p:cBhvr>
                                            <p:cTn id="18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9" fill="hold">
                          <p:stCondLst>
                            <p:cond delay="indefinite"/>
                          </p:stCondLst>
                          <p:childTnLst>
                            <p:par>
                              <p:cTn id="2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1" presetID="57" presetClass="path" presetSubtype="0" fill="hold" grpId="0" nodeType="clickEffect" p14:presetBounceEnd="31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1.04167E-6 1.85185E-6 L -1.04167E-6 -0.07662 C -1.04167E-6 -0.11065 0.08099 -0.27847 0.1418 -0.27847 C 0.18685 -0.27847 0.25859 -0.21343 0.27057 -0.15278 " pathEditMode="relative" rAng="0" ptsTypes="AAAA" p14:bounceEnd="31000">
                                          <p:cBhvr>
                                            <p:cTn id="22" dur="5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3529" y="-13935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24" presetID="1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lide(fromLeft)">
                                          <p:cBhvr>
                                            <p:cTn id="26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2" grpId="0" animBg="1"/>
          <p:bldP spid="63" grpId="0" animBg="1"/>
          <p:bldP spid="64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7" presetClass="path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1.04167E-6 1.85185E-6 L -1.04167E-6 -0.20162 C -1.04167E-6 -0.29213 0.07448 -0.40324 0.13516 -0.40324 L 0.27057 -0.40324 " pathEditMode="relative" rAng="0" ptsTypes="AAAA">
                                          <p:cBhvr>
                                            <p:cTn id="6" dur="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3529" y="-20162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8" presetID="1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lide(fromLeft)">
                                          <p:cBhvr>
                                            <p:cTn id="10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1" fill="hold">
                          <p:stCondLst>
                            <p:cond delay="indefinite"/>
                          </p:stCondLst>
                          <p:childTnLst>
                            <p:par>
                              <p:cTn id="1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3" presetID="57" presetClass="path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1.04167E-6 1.85185E-6 L -1.04167E-6 -0.13889 C -1.04167E-6 -0.20139 0.07448 -0.27778 0.13516 -0.27778 L 0.27057 -0.27778 " pathEditMode="relative" rAng="0" ptsTypes="AAAA">
                                          <p:cBhvr>
                                            <p:cTn id="14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3529" y="-13889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6" presetID="1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lide(fromLeft)">
                                          <p:cBhvr>
                                            <p:cTn id="18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9" fill="hold">
                          <p:stCondLst>
                            <p:cond delay="indefinite"/>
                          </p:stCondLst>
                          <p:childTnLst>
                            <p:par>
                              <p:cTn id="2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1" presetID="57" presetClass="path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1.04167E-6 1.85185E-6 L -1.04167E-6 -0.07662 C -1.04167E-6 -0.11065 0.08099 -0.27847 0.1418 -0.27847 C 0.18685 -0.27847 0.25859 -0.21343 0.27057 -0.15278 " pathEditMode="relative" rAng="0" ptsTypes="AAAA">
                                          <p:cBhvr>
                                            <p:cTn id="22" dur="5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3529" y="-13935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24" presetID="1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lide(fromLeft)">
                                          <p:cBhvr>
                                            <p:cTn id="26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2" grpId="0" animBg="1"/>
          <p:bldP spid="63" grpId="0" animBg="1"/>
          <p:bldP spid="64" grpId="0" animBg="1"/>
        </p:bldLst>
      </p:timing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97ADAD2B-42E1-42FF-8A50-EDEAC7187A7E}"/>
              </a:ext>
            </a:extLst>
          </p:cNvPr>
          <p:cNvSpPr/>
          <p:nvPr/>
        </p:nvSpPr>
        <p:spPr>
          <a:xfrm>
            <a:off x="0" y="4495800"/>
            <a:ext cx="12192000" cy="23622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  <a:alpha val="4000"/>
                </a:schemeClr>
              </a:gs>
              <a:gs pos="46000">
                <a:schemeClr val="bg1">
                  <a:lumMod val="75000"/>
                  <a:alpha val="60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27"/>
          <p:cNvGrpSpPr/>
          <p:nvPr/>
        </p:nvGrpSpPr>
        <p:grpSpPr>
          <a:xfrm>
            <a:off x="2034315" y="2058455"/>
            <a:ext cx="2577947" cy="3429000"/>
            <a:chOff x="1600200" y="2133600"/>
            <a:chExt cx="2057400" cy="3429000"/>
          </a:xfrm>
        </p:grpSpPr>
        <p:sp>
          <p:nvSpPr>
            <p:cNvPr id="2" name="Snip and Round Single Corner Rectangle 1"/>
            <p:cNvSpPr/>
            <p:nvPr/>
          </p:nvSpPr>
          <p:spPr>
            <a:xfrm>
              <a:off x="1600200" y="2133600"/>
              <a:ext cx="2057400" cy="3429000"/>
            </a:xfrm>
            <a:prstGeom prst="snipRoundRect">
              <a:avLst/>
            </a:prstGeom>
            <a:solidFill>
              <a:srgbClr val="23444D"/>
            </a:solidFill>
            <a:ln>
              <a:noFill/>
            </a:ln>
            <a:effectLst>
              <a:reflection blurRad="6350" stA="50000" endA="300" endPos="38500" dist="508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itchFamily="34" charset="0"/>
              </a:endParaRPr>
            </a:p>
          </p:txBody>
        </p:sp>
        <p:sp>
          <p:nvSpPr>
            <p:cNvPr id="5" name="Snip and Round Single Corner Rectangle 4"/>
            <p:cNvSpPr/>
            <p:nvPr/>
          </p:nvSpPr>
          <p:spPr>
            <a:xfrm>
              <a:off x="1632858" y="2166258"/>
              <a:ext cx="1981200" cy="2438400"/>
            </a:xfrm>
            <a:prstGeom prst="snipRoundRect">
              <a:avLst/>
            </a:prstGeom>
            <a:gradFill flip="none" rotWithShape="1">
              <a:gsLst>
                <a:gs pos="0">
                  <a:schemeClr val="bg1">
                    <a:alpha val="50000"/>
                  </a:schemeClr>
                </a:gs>
                <a:gs pos="50000">
                  <a:schemeClr val="bg1"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itchFamily="34" charset="0"/>
              </a:endParaRPr>
            </a:p>
          </p:txBody>
        </p:sp>
      </p:grpSp>
      <p:grpSp>
        <p:nvGrpSpPr>
          <p:cNvPr id="16" name="Group 29"/>
          <p:cNvGrpSpPr/>
          <p:nvPr/>
        </p:nvGrpSpPr>
        <p:grpSpPr>
          <a:xfrm>
            <a:off x="7644694" y="2077682"/>
            <a:ext cx="2577947" cy="3429000"/>
            <a:chOff x="5867400" y="2133600"/>
            <a:chExt cx="2057400" cy="3429000"/>
          </a:xfrm>
        </p:grpSpPr>
        <p:sp>
          <p:nvSpPr>
            <p:cNvPr id="4" name="Snip and Round Single Corner Rectangle 3"/>
            <p:cNvSpPr/>
            <p:nvPr/>
          </p:nvSpPr>
          <p:spPr>
            <a:xfrm flipH="1">
              <a:off x="5867400" y="2133600"/>
              <a:ext cx="2057400" cy="3429000"/>
            </a:xfrm>
            <a:prstGeom prst="snipRoundRect">
              <a:avLst/>
            </a:prstGeom>
            <a:gradFill flip="none" rotWithShape="1">
              <a:gsLst>
                <a:gs pos="0">
                  <a:schemeClr val="accent5">
                    <a:lumMod val="50000"/>
                    <a:shade val="30000"/>
                    <a:satMod val="115000"/>
                  </a:schemeClr>
                </a:gs>
                <a:gs pos="50000">
                  <a:schemeClr val="accent5">
                    <a:lumMod val="50000"/>
                    <a:shade val="67500"/>
                    <a:satMod val="115000"/>
                  </a:schemeClr>
                </a:gs>
                <a:gs pos="100000">
                  <a:schemeClr val="accent5">
                    <a:lumMod val="50000"/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>
              <a:reflection blurRad="6350" stA="50000" endA="300" endPos="38500" dist="508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itchFamily="34" charset="0"/>
              </a:endParaRPr>
            </a:p>
          </p:txBody>
        </p:sp>
        <p:sp>
          <p:nvSpPr>
            <p:cNvPr id="6" name="Snip and Round Single Corner Rectangle 5"/>
            <p:cNvSpPr/>
            <p:nvPr/>
          </p:nvSpPr>
          <p:spPr>
            <a:xfrm flipH="1">
              <a:off x="5911641" y="2177142"/>
              <a:ext cx="1981200" cy="2438400"/>
            </a:xfrm>
            <a:prstGeom prst="snipRoundRect">
              <a:avLst/>
            </a:prstGeom>
            <a:gradFill flip="none" rotWithShape="1">
              <a:gsLst>
                <a:gs pos="0">
                  <a:schemeClr val="bg1">
                    <a:alpha val="50000"/>
                  </a:schemeClr>
                </a:gs>
                <a:gs pos="50000">
                  <a:schemeClr val="bg1"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itchFamily="34" charset="0"/>
              </a:endParaRPr>
            </a:p>
          </p:txBody>
        </p:sp>
      </p:grpSp>
      <p:grpSp>
        <p:nvGrpSpPr>
          <p:cNvPr id="20" name="Group 28"/>
          <p:cNvGrpSpPr/>
          <p:nvPr/>
        </p:nvGrpSpPr>
        <p:grpSpPr>
          <a:xfrm>
            <a:off x="4848379" y="2065338"/>
            <a:ext cx="2577947" cy="3429000"/>
            <a:chOff x="3733800" y="2133600"/>
            <a:chExt cx="2057400" cy="3429000"/>
          </a:xfrm>
        </p:grpSpPr>
        <p:sp>
          <p:nvSpPr>
            <p:cNvPr id="3" name="Snip Same Side Corner Rectangle 2"/>
            <p:cNvSpPr/>
            <p:nvPr/>
          </p:nvSpPr>
          <p:spPr>
            <a:xfrm>
              <a:off x="3733800" y="2133600"/>
              <a:ext cx="2057400" cy="3429000"/>
            </a:xfrm>
            <a:prstGeom prst="snip2Same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  <a:effectLst>
              <a:reflection blurRad="6350" stA="50000" endA="300" endPos="38500" dist="508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itchFamily="34" charset="0"/>
              </a:endParaRPr>
            </a:p>
          </p:txBody>
        </p:sp>
        <p:sp>
          <p:nvSpPr>
            <p:cNvPr id="7" name="Snip Same Side Corner Rectangle 6"/>
            <p:cNvSpPr/>
            <p:nvPr/>
          </p:nvSpPr>
          <p:spPr>
            <a:xfrm>
              <a:off x="3809300" y="2191656"/>
              <a:ext cx="1905000" cy="2532744"/>
            </a:xfrm>
            <a:prstGeom prst="snip2SameRect">
              <a:avLst/>
            </a:prstGeom>
            <a:gradFill flip="none" rotWithShape="1">
              <a:gsLst>
                <a:gs pos="0">
                  <a:schemeClr val="bg1">
                    <a:alpha val="50000"/>
                  </a:schemeClr>
                </a:gs>
                <a:gs pos="50000">
                  <a:schemeClr val="bg1"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itchFamily="34" charset="0"/>
              </a:endParaRPr>
            </a:p>
          </p:txBody>
        </p:sp>
      </p:grpSp>
      <p:grpSp>
        <p:nvGrpSpPr>
          <p:cNvPr id="21" name="Group 33"/>
          <p:cNvGrpSpPr/>
          <p:nvPr/>
        </p:nvGrpSpPr>
        <p:grpSpPr>
          <a:xfrm>
            <a:off x="1923190" y="1440918"/>
            <a:ext cx="873125" cy="922337"/>
            <a:chOff x="1295400" y="1524001"/>
            <a:chExt cx="873125" cy="922337"/>
          </a:xfrm>
        </p:grpSpPr>
        <p:grpSp>
          <p:nvGrpSpPr>
            <p:cNvPr id="22" name="Gruppe 287"/>
            <p:cNvGrpSpPr>
              <a:grpSpLocks/>
            </p:cNvGrpSpPr>
            <p:nvPr/>
          </p:nvGrpSpPr>
          <p:grpSpPr bwMode="auto">
            <a:xfrm>
              <a:off x="1295400" y="1524001"/>
              <a:ext cx="873125" cy="922337"/>
              <a:chOff x="473201" y="2942957"/>
              <a:chExt cx="953523" cy="1036015"/>
            </a:xfrm>
          </p:grpSpPr>
          <p:sp>
            <p:nvSpPr>
              <p:cNvPr id="9" name="Ellipse 288"/>
              <p:cNvSpPr/>
              <p:nvPr/>
            </p:nvSpPr>
            <p:spPr bwMode="auto">
              <a:xfrm>
                <a:off x="517728" y="3793752"/>
                <a:ext cx="846720" cy="185220"/>
              </a:xfrm>
              <a:prstGeom prst="ellipse">
                <a:avLst/>
              </a:prstGeom>
              <a:gradFill flip="none" rotWithShape="1">
                <a:gsLst>
                  <a:gs pos="100000">
                    <a:srgbClr val="FFFFFF">
                      <a:alpha val="0"/>
                    </a:srgbClr>
                  </a:gs>
                  <a:gs pos="0">
                    <a:srgbClr val="E6E6E6">
                      <a:lumMod val="10000"/>
                      <a:alpha val="76000"/>
                    </a:srgbClr>
                  </a:gs>
                </a:gsLst>
                <a:path path="shape">
                  <a:fillToRect l="50000" t="50000" r="50000" b="50000"/>
                </a:path>
                <a:tileRect/>
              </a:gradFill>
              <a:ln w="952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>
                  <a:defRPr/>
                </a:pPr>
                <a:endParaRPr lang="en-US" sz="2400" noProof="1">
                  <a:solidFill>
                    <a:srgbClr val="FFFFFF"/>
                  </a:solidFill>
                  <a:latin typeface="Tw Cen MT Condensed Extra Bold" panose="020B0803020202020204" pitchFamily="34" charset="0"/>
                  <a:ea typeface="ＭＳ Ｐゴシック" pitchFamily="-111" charset="-128"/>
                </a:endParaRPr>
              </a:p>
            </p:txBody>
          </p:sp>
          <p:sp>
            <p:nvSpPr>
              <p:cNvPr id="10" name="Ellipse 289"/>
              <p:cNvSpPr/>
              <p:nvPr/>
            </p:nvSpPr>
            <p:spPr bwMode="auto">
              <a:xfrm>
                <a:off x="473201" y="2942957"/>
                <a:ext cx="953523" cy="953524"/>
              </a:xfrm>
              <a:prstGeom prst="ellipse">
                <a:avLst/>
              </a:prstGeom>
              <a:gradFill flip="none" rotWithShape="1">
                <a:gsLst>
                  <a:gs pos="100000">
                    <a:srgbClr val="E6E6E6"/>
                  </a:gs>
                  <a:gs pos="0">
                    <a:srgbClr val="FFFFFF"/>
                  </a:gs>
                </a:gsLst>
                <a:path path="shape">
                  <a:fillToRect l="50000" t="50000" r="50000" b="50000"/>
                </a:path>
                <a:tileRect/>
              </a:gradFill>
              <a:ln w="9525" cap="flat" cmpd="sng" algn="ctr">
                <a:solidFill>
                  <a:srgbClr val="D7D8D9"/>
                </a:solidFill>
                <a:prstDash val="solid"/>
              </a:ln>
              <a:effectLst>
                <a:innerShdw blurRad="269875" dist="114300" dir="5640000">
                  <a:srgbClr val="000000">
                    <a:alpha val="13000"/>
                  </a:srgbClr>
                </a:innerShdw>
              </a:effectLst>
            </p:spPr>
            <p:txBody>
              <a:bodyPr anchor="ctr"/>
              <a:lstStyle/>
              <a:p>
                <a:pPr marL="342900" indent="-342900" algn="ctr">
                  <a:buFont typeface="Calibri" pitchFamily="-111" charset="0"/>
                  <a:buAutoNum type="arabicPeriod"/>
                  <a:defRPr/>
                </a:pPr>
                <a:endParaRPr lang="en-US" sz="2400" noProof="1">
                  <a:solidFill>
                    <a:srgbClr val="FFFFFF"/>
                  </a:solidFill>
                  <a:latin typeface="Tw Cen MT Condensed Extra Bold" panose="020B0803020202020204" pitchFamily="34" charset="0"/>
                  <a:ea typeface="ＭＳ Ｐゴシック" pitchFamily="-111" charset="-128"/>
                </a:endParaRPr>
              </a:p>
            </p:txBody>
          </p:sp>
          <p:sp>
            <p:nvSpPr>
              <p:cNvPr id="11" name="Ellipse 290"/>
              <p:cNvSpPr>
                <a:spLocks noChangeArrowheads="1"/>
              </p:cNvSpPr>
              <p:nvPr/>
            </p:nvSpPr>
            <p:spPr bwMode="auto">
              <a:xfrm>
                <a:off x="590394" y="2966926"/>
                <a:ext cx="697830" cy="516676"/>
              </a:xfrm>
              <a:prstGeom prst="ellipse">
                <a:avLst/>
              </a:prstGeom>
              <a:gradFill rotWithShape="1">
                <a:gsLst>
                  <a:gs pos="0">
                    <a:srgbClr val="FFFCF9">
                      <a:alpha val="76999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marL="342900" indent="-342900" algn="ctr">
                  <a:buFont typeface="Calibri" charset="0"/>
                  <a:buAutoNum type="arabicPeriod"/>
                </a:pPr>
                <a:endParaRPr lang="en-US" sz="2400" noProof="1">
                  <a:solidFill>
                    <a:srgbClr val="FFFFFF"/>
                  </a:solidFill>
                  <a:latin typeface="Tw Cen MT Condensed Extra Bold" panose="020B0803020202020204" pitchFamily="34" charset="0"/>
                  <a:ea typeface="ＭＳ Ｐゴシック" pitchFamily="34" charset="-128"/>
                </a:endParaRPr>
              </a:p>
            </p:txBody>
          </p:sp>
        </p:grpSp>
        <p:sp>
          <p:nvSpPr>
            <p:cNvPr id="25" name="TextBox 24"/>
            <p:cNvSpPr txBox="1"/>
            <p:nvPr/>
          </p:nvSpPr>
          <p:spPr>
            <a:xfrm>
              <a:off x="1523999" y="1620807"/>
              <a:ext cx="41069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latin typeface="Tw Cen MT Condensed Extra Bold" panose="020B0803020202020204" pitchFamily="34" charset="0"/>
                </a:rPr>
                <a:t>1</a:t>
              </a:r>
            </a:p>
          </p:txBody>
        </p:sp>
      </p:grpSp>
      <p:grpSp>
        <p:nvGrpSpPr>
          <p:cNvPr id="23" name="Group 31"/>
          <p:cNvGrpSpPr/>
          <p:nvPr/>
        </p:nvGrpSpPr>
        <p:grpSpPr>
          <a:xfrm>
            <a:off x="4800601" y="1516062"/>
            <a:ext cx="873125" cy="922338"/>
            <a:chOff x="3657600" y="1524000"/>
            <a:chExt cx="873125" cy="922338"/>
          </a:xfrm>
        </p:grpSpPr>
        <p:grpSp>
          <p:nvGrpSpPr>
            <p:cNvPr id="24" name="Gruppe 287"/>
            <p:cNvGrpSpPr>
              <a:grpSpLocks/>
            </p:cNvGrpSpPr>
            <p:nvPr/>
          </p:nvGrpSpPr>
          <p:grpSpPr bwMode="auto">
            <a:xfrm>
              <a:off x="3657600" y="1524000"/>
              <a:ext cx="873125" cy="922338"/>
              <a:chOff x="473201" y="2942956"/>
              <a:chExt cx="953523" cy="1036016"/>
            </a:xfrm>
          </p:grpSpPr>
          <p:sp>
            <p:nvSpPr>
              <p:cNvPr id="13" name="Ellipse 288"/>
              <p:cNvSpPr/>
              <p:nvPr/>
            </p:nvSpPr>
            <p:spPr bwMode="auto">
              <a:xfrm>
                <a:off x="517728" y="3793752"/>
                <a:ext cx="846720" cy="185220"/>
              </a:xfrm>
              <a:prstGeom prst="ellipse">
                <a:avLst/>
              </a:prstGeom>
              <a:gradFill flip="none" rotWithShape="1">
                <a:gsLst>
                  <a:gs pos="100000">
                    <a:srgbClr val="FFFFFF">
                      <a:alpha val="0"/>
                    </a:srgbClr>
                  </a:gs>
                  <a:gs pos="0">
                    <a:srgbClr val="E6E6E6">
                      <a:lumMod val="10000"/>
                      <a:alpha val="76000"/>
                    </a:srgbClr>
                  </a:gs>
                </a:gsLst>
                <a:path path="shape">
                  <a:fillToRect l="50000" t="50000" r="50000" b="50000"/>
                </a:path>
                <a:tileRect/>
              </a:gradFill>
              <a:ln w="952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>
                  <a:defRPr/>
                </a:pPr>
                <a:endParaRPr lang="en-US" sz="2400" noProof="1">
                  <a:solidFill>
                    <a:srgbClr val="FFFFFF"/>
                  </a:solidFill>
                  <a:latin typeface="Tw Cen MT Condensed Extra Bold" panose="020B0803020202020204" pitchFamily="34" charset="0"/>
                  <a:ea typeface="ＭＳ Ｐゴシック" pitchFamily="-111" charset="-128"/>
                </a:endParaRPr>
              </a:p>
            </p:txBody>
          </p:sp>
          <p:sp>
            <p:nvSpPr>
              <p:cNvPr id="14" name="Ellipse 289"/>
              <p:cNvSpPr/>
              <p:nvPr/>
            </p:nvSpPr>
            <p:spPr bwMode="auto">
              <a:xfrm>
                <a:off x="473201" y="2942956"/>
                <a:ext cx="953523" cy="953523"/>
              </a:xfrm>
              <a:prstGeom prst="ellipse">
                <a:avLst/>
              </a:prstGeom>
              <a:gradFill flip="none" rotWithShape="1">
                <a:gsLst>
                  <a:gs pos="100000">
                    <a:srgbClr val="E6E6E6"/>
                  </a:gs>
                  <a:gs pos="0">
                    <a:srgbClr val="FFFFFF"/>
                  </a:gs>
                </a:gsLst>
                <a:path path="shape">
                  <a:fillToRect l="50000" t="50000" r="50000" b="50000"/>
                </a:path>
                <a:tileRect/>
              </a:gradFill>
              <a:ln w="9525" cap="flat" cmpd="sng" algn="ctr">
                <a:solidFill>
                  <a:srgbClr val="D7D8D9"/>
                </a:solidFill>
                <a:prstDash val="solid"/>
              </a:ln>
              <a:effectLst>
                <a:innerShdw blurRad="269875" dist="114300" dir="5640000">
                  <a:srgbClr val="000000">
                    <a:alpha val="13000"/>
                  </a:srgbClr>
                </a:innerShdw>
              </a:effectLst>
            </p:spPr>
            <p:txBody>
              <a:bodyPr anchor="ctr"/>
              <a:lstStyle/>
              <a:p>
                <a:pPr marL="342900" indent="-342900" algn="ctr">
                  <a:buFont typeface="Calibri" pitchFamily="-111" charset="0"/>
                  <a:buAutoNum type="arabicPeriod"/>
                  <a:defRPr/>
                </a:pPr>
                <a:endParaRPr lang="en-US" sz="2400" noProof="1">
                  <a:solidFill>
                    <a:srgbClr val="FFFFFF"/>
                  </a:solidFill>
                  <a:latin typeface="Tw Cen MT Condensed Extra Bold" panose="020B0803020202020204" pitchFamily="34" charset="0"/>
                  <a:ea typeface="ＭＳ Ｐゴシック" pitchFamily="-111" charset="-128"/>
                </a:endParaRPr>
              </a:p>
            </p:txBody>
          </p:sp>
          <p:sp>
            <p:nvSpPr>
              <p:cNvPr id="15" name="Ellipse 290"/>
              <p:cNvSpPr>
                <a:spLocks noChangeArrowheads="1"/>
              </p:cNvSpPr>
              <p:nvPr/>
            </p:nvSpPr>
            <p:spPr bwMode="auto">
              <a:xfrm>
                <a:off x="590394" y="2966926"/>
                <a:ext cx="697830" cy="516676"/>
              </a:xfrm>
              <a:prstGeom prst="ellipse">
                <a:avLst/>
              </a:prstGeom>
              <a:gradFill rotWithShape="1">
                <a:gsLst>
                  <a:gs pos="0">
                    <a:srgbClr val="FFFCF9">
                      <a:alpha val="76999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marL="342900" indent="-342900" algn="ctr">
                  <a:buFont typeface="Calibri" charset="0"/>
                  <a:buAutoNum type="arabicPeriod"/>
                </a:pPr>
                <a:endParaRPr lang="en-US" sz="2400" noProof="1">
                  <a:solidFill>
                    <a:srgbClr val="FFFFFF"/>
                  </a:solidFill>
                  <a:latin typeface="Tw Cen MT Condensed Extra Bold" panose="020B0803020202020204" pitchFamily="34" charset="0"/>
                  <a:ea typeface="ＭＳ Ｐゴシック" pitchFamily="34" charset="-128"/>
                </a:endParaRPr>
              </a:p>
            </p:txBody>
          </p:sp>
        </p:grpSp>
        <p:sp>
          <p:nvSpPr>
            <p:cNvPr id="26" name="TextBox 25"/>
            <p:cNvSpPr txBox="1"/>
            <p:nvPr/>
          </p:nvSpPr>
          <p:spPr>
            <a:xfrm>
              <a:off x="3888182" y="1621480"/>
              <a:ext cx="41069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latin typeface="Tw Cen MT Condensed Extra Bold" panose="020B0803020202020204" pitchFamily="34" charset="0"/>
                </a:rPr>
                <a:t>2</a:t>
              </a:r>
            </a:p>
          </p:txBody>
        </p:sp>
      </p:grpSp>
      <p:grpSp>
        <p:nvGrpSpPr>
          <p:cNvPr id="28" name="Group 32"/>
          <p:cNvGrpSpPr/>
          <p:nvPr/>
        </p:nvGrpSpPr>
        <p:grpSpPr>
          <a:xfrm>
            <a:off x="7658602" y="1460144"/>
            <a:ext cx="873125" cy="922338"/>
            <a:chOff x="5867400" y="1524000"/>
            <a:chExt cx="873125" cy="922338"/>
          </a:xfrm>
        </p:grpSpPr>
        <p:grpSp>
          <p:nvGrpSpPr>
            <p:cNvPr id="29" name="Gruppe 287"/>
            <p:cNvGrpSpPr>
              <a:grpSpLocks/>
            </p:cNvGrpSpPr>
            <p:nvPr/>
          </p:nvGrpSpPr>
          <p:grpSpPr bwMode="auto">
            <a:xfrm>
              <a:off x="5867400" y="1524000"/>
              <a:ext cx="873125" cy="922338"/>
              <a:chOff x="473201" y="2942956"/>
              <a:chExt cx="953523" cy="1036016"/>
            </a:xfrm>
          </p:grpSpPr>
          <p:sp>
            <p:nvSpPr>
              <p:cNvPr id="17" name="Ellipse 288"/>
              <p:cNvSpPr/>
              <p:nvPr/>
            </p:nvSpPr>
            <p:spPr bwMode="auto">
              <a:xfrm>
                <a:off x="517728" y="3793752"/>
                <a:ext cx="846720" cy="185220"/>
              </a:xfrm>
              <a:prstGeom prst="ellipse">
                <a:avLst/>
              </a:prstGeom>
              <a:gradFill flip="none" rotWithShape="1">
                <a:gsLst>
                  <a:gs pos="100000">
                    <a:srgbClr val="FFFFFF">
                      <a:alpha val="0"/>
                    </a:srgbClr>
                  </a:gs>
                  <a:gs pos="0">
                    <a:srgbClr val="E6E6E6">
                      <a:lumMod val="10000"/>
                      <a:alpha val="76000"/>
                    </a:srgbClr>
                  </a:gs>
                </a:gsLst>
                <a:path path="shape">
                  <a:fillToRect l="50000" t="50000" r="50000" b="50000"/>
                </a:path>
                <a:tileRect/>
              </a:gradFill>
              <a:ln w="9525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>
                  <a:defRPr/>
                </a:pPr>
                <a:endParaRPr lang="en-US" sz="2400" noProof="1">
                  <a:solidFill>
                    <a:srgbClr val="FFFFFF"/>
                  </a:solidFill>
                  <a:latin typeface="Tw Cen MT Condensed Extra Bold" panose="020B0803020202020204" pitchFamily="34" charset="0"/>
                  <a:ea typeface="ＭＳ Ｐゴシック" pitchFamily="-111" charset="-128"/>
                </a:endParaRPr>
              </a:p>
            </p:txBody>
          </p:sp>
          <p:sp>
            <p:nvSpPr>
              <p:cNvPr id="18" name="Ellipse 289"/>
              <p:cNvSpPr/>
              <p:nvPr/>
            </p:nvSpPr>
            <p:spPr bwMode="auto">
              <a:xfrm>
                <a:off x="473201" y="2942956"/>
                <a:ext cx="953523" cy="953523"/>
              </a:xfrm>
              <a:prstGeom prst="ellipse">
                <a:avLst/>
              </a:prstGeom>
              <a:gradFill flip="none" rotWithShape="1">
                <a:gsLst>
                  <a:gs pos="100000">
                    <a:srgbClr val="E6E6E6"/>
                  </a:gs>
                  <a:gs pos="0">
                    <a:srgbClr val="FFFFFF"/>
                  </a:gs>
                </a:gsLst>
                <a:path path="shape">
                  <a:fillToRect l="50000" t="50000" r="50000" b="50000"/>
                </a:path>
                <a:tileRect/>
              </a:gradFill>
              <a:ln w="9525" cap="flat" cmpd="sng" algn="ctr">
                <a:solidFill>
                  <a:srgbClr val="D7D8D9"/>
                </a:solidFill>
                <a:prstDash val="solid"/>
              </a:ln>
              <a:effectLst>
                <a:innerShdw blurRad="269875" dist="114300" dir="5640000">
                  <a:srgbClr val="000000">
                    <a:alpha val="13000"/>
                  </a:srgbClr>
                </a:innerShdw>
              </a:effectLst>
            </p:spPr>
            <p:txBody>
              <a:bodyPr anchor="ctr"/>
              <a:lstStyle/>
              <a:p>
                <a:pPr marL="342900" indent="-342900" algn="ctr">
                  <a:buFont typeface="Calibri" pitchFamily="-111" charset="0"/>
                  <a:buAutoNum type="arabicPeriod"/>
                  <a:defRPr/>
                </a:pPr>
                <a:endParaRPr lang="en-US" sz="2400" noProof="1">
                  <a:solidFill>
                    <a:srgbClr val="FFFFFF"/>
                  </a:solidFill>
                  <a:latin typeface="Tw Cen MT Condensed Extra Bold" panose="020B0803020202020204" pitchFamily="34" charset="0"/>
                  <a:ea typeface="ＭＳ Ｐゴシック" pitchFamily="-111" charset="-128"/>
                </a:endParaRPr>
              </a:p>
            </p:txBody>
          </p:sp>
          <p:sp>
            <p:nvSpPr>
              <p:cNvPr id="19" name="Ellipse 290"/>
              <p:cNvSpPr>
                <a:spLocks noChangeArrowheads="1"/>
              </p:cNvSpPr>
              <p:nvPr/>
            </p:nvSpPr>
            <p:spPr bwMode="auto">
              <a:xfrm>
                <a:off x="590394" y="2966926"/>
                <a:ext cx="697830" cy="516676"/>
              </a:xfrm>
              <a:prstGeom prst="ellipse">
                <a:avLst/>
              </a:prstGeom>
              <a:gradFill rotWithShape="1">
                <a:gsLst>
                  <a:gs pos="0">
                    <a:srgbClr val="FFFCF9">
                      <a:alpha val="76999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marL="342900" indent="-342900" algn="ctr">
                  <a:buFont typeface="Calibri" charset="0"/>
                  <a:buAutoNum type="arabicPeriod"/>
                </a:pPr>
                <a:endParaRPr lang="en-US" sz="2400" noProof="1">
                  <a:solidFill>
                    <a:srgbClr val="FFFFFF"/>
                  </a:solidFill>
                  <a:latin typeface="Tw Cen MT Condensed Extra Bold" panose="020B0803020202020204" pitchFamily="34" charset="0"/>
                  <a:ea typeface="ＭＳ Ｐゴシック" pitchFamily="34" charset="-128"/>
                </a:endParaRPr>
              </a:p>
            </p:txBody>
          </p:sp>
        </p:grpSp>
        <p:sp>
          <p:nvSpPr>
            <p:cNvPr id="27" name="TextBox 26"/>
            <p:cNvSpPr txBox="1"/>
            <p:nvPr/>
          </p:nvSpPr>
          <p:spPr>
            <a:xfrm>
              <a:off x="6095978" y="1640182"/>
              <a:ext cx="41069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latin typeface="Tw Cen MT Condensed Extra Bold" panose="020B0803020202020204" pitchFamily="34" charset="0"/>
                </a:rPr>
                <a:t>3</a:t>
              </a:r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2151789" y="2710263"/>
            <a:ext cx="2286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Calibri" pitchFamily="34" charset="0"/>
              </a:rPr>
              <a:t>You can replace this placeholder text with your text and more. 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4953000" y="2717146"/>
            <a:ext cx="2286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Calibri" pitchFamily="34" charset="0"/>
              </a:rPr>
              <a:t>You can replace this placeholder text with your text and more. 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7811001" y="2729490"/>
            <a:ext cx="2286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Calibri" pitchFamily="34" charset="0"/>
              </a:rPr>
              <a:t>You can replace this placeholder text with your text and more. </a:t>
            </a:r>
          </a:p>
        </p:txBody>
      </p:sp>
      <p:sp>
        <p:nvSpPr>
          <p:cNvPr id="38" name="Title 37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>
            <a:normAutofit/>
          </a:bodyPr>
          <a:lstStyle/>
          <a:p>
            <a:r>
              <a:rPr lang="en-US" dirty="0"/>
              <a:t>Numbered List of 3 Items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4476997"/>
            <a:ext cx="12192000" cy="2381003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Numbered List of 3 Items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2362200" y="3783762"/>
            <a:ext cx="2057400" cy="2057400"/>
            <a:chOff x="1295400" y="3810000"/>
            <a:chExt cx="2057400" cy="2057400"/>
          </a:xfrm>
          <a:effectLst>
            <a:outerShdw blurRad="177800" dist="38100" dir="5400000" sx="97000" sy="97000" algn="t" rotWithShape="0">
              <a:prstClr val="black">
                <a:alpha val="40000"/>
              </a:prstClr>
            </a:outerShdw>
          </a:effectLst>
          <a:scene3d>
            <a:camera prst="perspectiveRelaxed"/>
            <a:lightRig rig="threePt" dir="t"/>
          </a:scene3d>
        </p:grpSpPr>
        <p:sp>
          <p:nvSpPr>
            <p:cNvPr id="4" name="Rounded Rectangle 3"/>
            <p:cNvSpPr/>
            <p:nvPr/>
          </p:nvSpPr>
          <p:spPr>
            <a:xfrm>
              <a:off x="1295400" y="3810000"/>
              <a:ext cx="2057400" cy="2057400"/>
            </a:xfrm>
            <a:prstGeom prst="roundRect">
              <a:avLst/>
            </a:prstGeom>
            <a:sp3d z="317500" extrusionH="381000" prstMaterial="dkEdge">
              <a:bevelT w="139700" prst="cross"/>
              <a:extrusionClr>
                <a:schemeClr val="bg1">
                  <a:lumMod val="75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0" dirty="0">
                  <a:latin typeface="Tw Cen MT Condensed Extra Bold" panose="020B0803020202020204" pitchFamily="34" charset="0"/>
                </a:rPr>
                <a:t>1</a:t>
              </a:r>
            </a:p>
          </p:txBody>
        </p:sp>
        <p:sp>
          <p:nvSpPr>
            <p:cNvPr id="5" name="Rounded Rectangle 4"/>
            <p:cNvSpPr/>
            <p:nvPr/>
          </p:nvSpPr>
          <p:spPr>
            <a:xfrm>
              <a:off x="1432560" y="3947160"/>
              <a:ext cx="1783080" cy="1783080"/>
            </a:xfrm>
            <a:prstGeom prst="roundRect">
              <a:avLst/>
            </a:prstGeom>
            <a:sp3d extrusionH="381000" prstMaterial="dkEdge">
              <a:bevelT w="139700" prst="cross"/>
              <a:extrusionClr>
                <a:schemeClr val="bg1">
                  <a:lumMod val="75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itchFamily="34" charset="0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5194683" y="3783762"/>
            <a:ext cx="2057400" cy="2057400"/>
            <a:chOff x="1295400" y="3810000"/>
            <a:chExt cx="2057400" cy="2057400"/>
          </a:xfrm>
          <a:solidFill>
            <a:schemeClr val="accent3">
              <a:lumMod val="75000"/>
            </a:schemeClr>
          </a:solidFill>
          <a:effectLst>
            <a:outerShdw blurRad="152400" dist="38100" dir="5400000" sx="99000" sy="99000" algn="t" rotWithShape="0">
              <a:prstClr val="black">
                <a:alpha val="40000"/>
              </a:prstClr>
            </a:outerShdw>
          </a:effectLst>
          <a:scene3d>
            <a:camera prst="perspectiveRelaxed"/>
            <a:lightRig rig="threePt" dir="t"/>
          </a:scene3d>
        </p:grpSpPr>
        <p:sp>
          <p:nvSpPr>
            <p:cNvPr id="7" name="Rounded Rectangle 6"/>
            <p:cNvSpPr/>
            <p:nvPr/>
          </p:nvSpPr>
          <p:spPr>
            <a:xfrm>
              <a:off x="1295400" y="3810000"/>
              <a:ext cx="2057400" cy="2057400"/>
            </a:xfrm>
            <a:prstGeom prst="roundRect">
              <a:avLst/>
            </a:prstGeom>
            <a:grpFill/>
            <a:ln>
              <a:solidFill>
                <a:schemeClr val="accent3">
                  <a:lumMod val="50000"/>
                </a:schemeClr>
              </a:solidFill>
            </a:ln>
            <a:sp3d z="317500" extrusionH="381000" prstMaterial="dkEdge">
              <a:bevelT w="139700" prst="cross"/>
              <a:extrusionClr>
                <a:schemeClr val="bg1">
                  <a:lumMod val="75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0" dirty="0">
                  <a:latin typeface="Tw Cen MT Condensed Extra Bold" panose="020B0803020202020204" pitchFamily="34" charset="0"/>
                </a:rPr>
                <a:t>2</a:t>
              </a:r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1432560" y="3947160"/>
              <a:ext cx="1783080" cy="1783080"/>
            </a:xfrm>
            <a:prstGeom prst="roundRect">
              <a:avLst/>
            </a:prstGeom>
            <a:grpFill/>
            <a:ln>
              <a:solidFill>
                <a:schemeClr val="accent3">
                  <a:lumMod val="50000"/>
                </a:schemeClr>
              </a:solidFill>
            </a:ln>
            <a:sp3d extrusionH="381000" prstMaterial="dkEdge">
              <a:bevelT w="139700" prst="cross"/>
              <a:extrusionClr>
                <a:schemeClr val="bg1">
                  <a:lumMod val="75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itchFamily="34" charset="0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8027167" y="3783762"/>
            <a:ext cx="2057400" cy="2057400"/>
            <a:chOff x="1295400" y="3810000"/>
            <a:chExt cx="2057400" cy="2057400"/>
          </a:xfrm>
          <a:effectLst>
            <a:outerShdw blurRad="190500" dist="38100" dir="5400000" algn="t" rotWithShape="0">
              <a:prstClr val="black">
                <a:alpha val="40000"/>
              </a:prstClr>
            </a:outerShdw>
          </a:effectLst>
          <a:scene3d>
            <a:camera prst="perspectiveRelaxed"/>
            <a:lightRig rig="threePt" dir="t"/>
          </a:scene3d>
        </p:grpSpPr>
        <p:sp>
          <p:nvSpPr>
            <p:cNvPr id="10" name="Rounded Rectangle 9"/>
            <p:cNvSpPr/>
            <p:nvPr/>
          </p:nvSpPr>
          <p:spPr>
            <a:xfrm>
              <a:off x="1295400" y="3810000"/>
              <a:ext cx="2057400" cy="2057400"/>
            </a:xfrm>
            <a:prstGeom prst="roundRect">
              <a:avLst/>
            </a:prstGeom>
            <a:solidFill>
              <a:schemeClr val="bg2">
                <a:lumMod val="10000"/>
              </a:schemeClr>
            </a:solidFill>
            <a:ln>
              <a:solidFill>
                <a:schemeClr val="bg2">
                  <a:lumMod val="10000"/>
                </a:schemeClr>
              </a:solidFill>
            </a:ln>
            <a:sp3d z="317500" extrusionH="381000" prstMaterial="dkEdge">
              <a:bevelT w="139700" prst="cross"/>
              <a:extrusionClr>
                <a:schemeClr val="bg1">
                  <a:lumMod val="75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0" dirty="0">
                  <a:latin typeface="Tw Cen MT Condensed Extra Bold" panose="020B0803020202020204" pitchFamily="34" charset="0"/>
                </a:rPr>
                <a:t>3</a:t>
              </a: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1432560" y="3947160"/>
              <a:ext cx="1783080" cy="1783080"/>
            </a:xfrm>
            <a:prstGeom prst="roundRect">
              <a:avLst/>
            </a:prstGeom>
            <a:sp3d extrusionH="381000" prstMaterial="dkEdge">
              <a:bevelT w="139700" prst="cross"/>
              <a:extrusionClr>
                <a:schemeClr val="bg1">
                  <a:lumMod val="75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itchFamily="34" charset="0"/>
              </a:endParaRPr>
            </a:p>
          </p:txBody>
        </p:sp>
      </p:grpSp>
      <p:pic>
        <p:nvPicPr>
          <p:cNvPr id="16" name="Picture 15" descr="Picture1.jpg"/>
          <p:cNvPicPr>
            <a:picLocks noChangeAspect="1"/>
          </p:cNvPicPr>
          <p:nvPr/>
        </p:nvPicPr>
        <p:blipFill>
          <a:blip r:embed="rId3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>
          <a:xfrm>
            <a:off x="0" y="-17408"/>
            <a:ext cx="2819400" cy="27446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981200" y="2579412"/>
            <a:ext cx="2514600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u="sng" dirty="0">
                <a:latin typeface="Tw Cen MT Condensed Extra Bold" panose="020B0803020202020204" pitchFamily="34" charset="0"/>
              </a:rPr>
              <a:t>Option 1</a:t>
            </a:r>
          </a:p>
          <a:p>
            <a:pPr algn="ctr"/>
            <a:r>
              <a:rPr lang="en-US" sz="2400" dirty="0">
                <a:latin typeface="Calibri" pitchFamily="34" charset="0"/>
              </a:rPr>
              <a:t>This is the text regarding Option 1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953000" y="2579412"/>
            <a:ext cx="2514600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u="sng" dirty="0">
                <a:latin typeface="Tw Cen MT Condensed Extra Bold" panose="020B0803020202020204" pitchFamily="34" charset="0"/>
              </a:rPr>
              <a:t>Option 2</a:t>
            </a:r>
          </a:p>
          <a:p>
            <a:pPr algn="ctr"/>
            <a:r>
              <a:rPr lang="en-US" sz="2400" dirty="0">
                <a:latin typeface="Calibri" pitchFamily="34" charset="0"/>
              </a:rPr>
              <a:t>This is the text regarding Option 2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924800" y="2579412"/>
            <a:ext cx="2514600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u="sng" dirty="0">
                <a:latin typeface="Tw Cen MT Condensed Extra Bold" panose="020B0803020202020204" pitchFamily="34" charset="0"/>
              </a:rPr>
              <a:t>Option 3</a:t>
            </a:r>
          </a:p>
          <a:p>
            <a:pPr algn="ctr"/>
            <a:r>
              <a:rPr lang="en-US" sz="2400" dirty="0">
                <a:latin typeface="Calibri" pitchFamily="34" charset="0"/>
              </a:rPr>
              <a:t>This is the text regarding Option 3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457200" y="1549586"/>
            <a:ext cx="3352800" cy="3132543"/>
            <a:chOff x="576943" y="1676400"/>
            <a:chExt cx="3352800" cy="3132543"/>
          </a:xfrm>
        </p:grpSpPr>
        <p:sp>
          <p:nvSpPr>
            <p:cNvPr id="1035" name="Freeform 11"/>
            <p:cNvSpPr>
              <a:spLocks/>
            </p:cNvSpPr>
            <p:nvPr/>
          </p:nvSpPr>
          <p:spPr bwMode="auto">
            <a:xfrm>
              <a:off x="576943" y="1676400"/>
              <a:ext cx="3352800" cy="3132543"/>
            </a:xfrm>
            <a:custGeom>
              <a:avLst/>
              <a:gdLst/>
              <a:ahLst/>
              <a:cxnLst>
                <a:cxn ang="0">
                  <a:pos x="2466" y="200"/>
                </a:cxn>
                <a:cxn ang="0">
                  <a:pos x="2462" y="160"/>
                </a:cxn>
                <a:cxn ang="0">
                  <a:pos x="2450" y="124"/>
                </a:cxn>
                <a:cxn ang="0">
                  <a:pos x="2432" y="90"/>
                </a:cxn>
                <a:cxn ang="0">
                  <a:pos x="2406" y="60"/>
                </a:cxn>
                <a:cxn ang="0">
                  <a:pos x="2378" y="36"/>
                </a:cxn>
                <a:cxn ang="0">
                  <a:pos x="2344" y="16"/>
                </a:cxn>
                <a:cxn ang="0">
                  <a:pos x="2306" y="6"/>
                </a:cxn>
                <a:cxn ang="0">
                  <a:pos x="2266" y="0"/>
                </a:cxn>
                <a:cxn ang="0">
                  <a:pos x="200" y="0"/>
                </a:cxn>
                <a:cxn ang="0">
                  <a:pos x="160" y="6"/>
                </a:cxn>
                <a:cxn ang="0">
                  <a:pos x="122" y="16"/>
                </a:cxn>
                <a:cxn ang="0">
                  <a:pos x="88" y="36"/>
                </a:cxn>
                <a:cxn ang="0">
                  <a:pos x="60" y="60"/>
                </a:cxn>
                <a:cxn ang="0">
                  <a:pos x="34" y="90"/>
                </a:cxn>
                <a:cxn ang="0">
                  <a:pos x="16" y="124"/>
                </a:cxn>
                <a:cxn ang="0">
                  <a:pos x="4" y="160"/>
                </a:cxn>
                <a:cxn ang="0">
                  <a:pos x="0" y="200"/>
                </a:cxn>
                <a:cxn ang="0">
                  <a:pos x="0" y="724"/>
                </a:cxn>
                <a:cxn ang="0">
                  <a:pos x="4" y="756"/>
                </a:cxn>
                <a:cxn ang="0">
                  <a:pos x="10" y="786"/>
                </a:cxn>
                <a:cxn ang="0">
                  <a:pos x="22" y="814"/>
                </a:cxn>
                <a:cxn ang="0">
                  <a:pos x="58" y="864"/>
                </a:cxn>
                <a:cxn ang="0">
                  <a:pos x="106" y="900"/>
                </a:cxn>
                <a:cxn ang="0">
                  <a:pos x="134" y="914"/>
                </a:cxn>
                <a:cxn ang="0">
                  <a:pos x="138" y="914"/>
                </a:cxn>
                <a:cxn ang="0">
                  <a:pos x="154" y="918"/>
                </a:cxn>
                <a:cxn ang="0">
                  <a:pos x="184" y="922"/>
                </a:cxn>
                <a:cxn ang="0">
                  <a:pos x="206" y="924"/>
                </a:cxn>
                <a:cxn ang="0">
                  <a:pos x="232" y="932"/>
                </a:cxn>
                <a:cxn ang="0">
                  <a:pos x="280" y="954"/>
                </a:cxn>
                <a:cxn ang="0">
                  <a:pos x="322" y="984"/>
                </a:cxn>
                <a:cxn ang="0">
                  <a:pos x="360" y="1022"/>
                </a:cxn>
                <a:cxn ang="0">
                  <a:pos x="392" y="1064"/>
                </a:cxn>
                <a:cxn ang="0">
                  <a:pos x="416" y="1112"/>
                </a:cxn>
                <a:cxn ang="0">
                  <a:pos x="434" y="1166"/>
                </a:cxn>
                <a:cxn ang="0">
                  <a:pos x="442" y="1222"/>
                </a:cxn>
                <a:cxn ang="0">
                  <a:pos x="446" y="1252"/>
                </a:cxn>
                <a:cxn ang="0">
                  <a:pos x="446" y="2104"/>
                </a:cxn>
                <a:cxn ang="0">
                  <a:pos x="446" y="2124"/>
                </a:cxn>
                <a:cxn ang="0">
                  <a:pos x="454" y="2164"/>
                </a:cxn>
                <a:cxn ang="0">
                  <a:pos x="470" y="2200"/>
                </a:cxn>
                <a:cxn ang="0">
                  <a:pos x="492" y="2232"/>
                </a:cxn>
                <a:cxn ang="0">
                  <a:pos x="518" y="2258"/>
                </a:cxn>
                <a:cxn ang="0">
                  <a:pos x="550" y="2280"/>
                </a:cxn>
                <a:cxn ang="0">
                  <a:pos x="586" y="2296"/>
                </a:cxn>
                <a:cxn ang="0">
                  <a:pos x="626" y="2304"/>
                </a:cxn>
                <a:cxn ang="0">
                  <a:pos x="2266" y="2304"/>
                </a:cxn>
                <a:cxn ang="0">
                  <a:pos x="2286" y="2304"/>
                </a:cxn>
                <a:cxn ang="0">
                  <a:pos x="2324" y="2296"/>
                </a:cxn>
                <a:cxn ang="0">
                  <a:pos x="2360" y="2280"/>
                </a:cxn>
                <a:cxn ang="0">
                  <a:pos x="2392" y="2258"/>
                </a:cxn>
                <a:cxn ang="0">
                  <a:pos x="2420" y="2232"/>
                </a:cxn>
                <a:cxn ang="0">
                  <a:pos x="2442" y="2200"/>
                </a:cxn>
                <a:cxn ang="0">
                  <a:pos x="2456" y="2164"/>
                </a:cxn>
                <a:cxn ang="0">
                  <a:pos x="2464" y="2124"/>
                </a:cxn>
                <a:cxn ang="0">
                  <a:pos x="2466" y="756"/>
                </a:cxn>
                <a:cxn ang="0">
                  <a:pos x="2464" y="740"/>
                </a:cxn>
                <a:cxn ang="0">
                  <a:pos x="2466" y="724"/>
                </a:cxn>
              </a:cxnLst>
              <a:rect l="0" t="0" r="r" b="b"/>
              <a:pathLst>
                <a:path w="2466" h="2304">
                  <a:moveTo>
                    <a:pt x="2466" y="200"/>
                  </a:moveTo>
                  <a:lnTo>
                    <a:pt x="2466" y="200"/>
                  </a:lnTo>
                  <a:lnTo>
                    <a:pt x="2464" y="180"/>
                  </a:lnTo>
                  <a:lnTo>
                    <a:pt x="2462" y="160"/>
                  </a:lnTo>
                  <a:lnTo>
                    <a:pt x="2456" y="142"/>
                  </a:lnTo>
                  <a:lnTo>
                    <a:pt x="2450" y="124"/>
                  </a:lnTo>
                  <a:lnTo>
                    <a:pt x="2442" y="106"/>
                  </a:lnTo>
                  <a:lnTo>
                    <a:pt x="2432" y="90"/>
                  </a:lnTo>
                  <a:lnTo>
                    <a:pt x="2420" y="74"/>
                  </a:lnTo>
                  <a:lnTo>
                    <a:pt x="2406" y="60"/>
                  </a:lnTo>
                  <a:lnTo>
                    <a:pt x="2392" y="46"/>
                  </a:lnTo>
                  <a:lnTo>
                    <a:pt x="2378" y="36"/>
                  </a:lnTo>
                  <a:lnTo>
                    <a:pt x="2360" y="26"/>
                  </a:lnTo>
                  <a:lnTo>
                    <a:pt x="2344" y="16"/>
                  </a:lnTo>
                  <a:lnTo>
                    <a:pt x="2324" y="10"/>
                  </a:lnTo>
                  <a:lnTo>
                    <a:pt x="2306" y="6"/>
                  </a:lnTo>
                  <a:lnTo>
                    <a:pt x="2286" y="2"/>
                  </a:lnTo>
                  <a:lnTo>
                    <a:pt x="2266" y="0"/>
                  </a:lnTo>
                  <a:lnTo>
                    <a:pt x="200" y="0"/>
                  </a:lnTo>
                  <a:lnTo>
                    <a:pt x="200" y="0"/>
                  </a:lnTo>
                  <a:lnTo>
                    <a:pt x="180" y="2"/>
                  </a:lnTo>
                  <a:lnTo>
                    <a:pt x="160" y="6"/>
                  </a:lnTo>
                  <a:lnTo>
                    <a:pt x="142" y="10"/>
                  </a:lnTo>
                  <a:lnTo>
                    <a:pt x="122" y="16"/>
                  </a:lnTo>
                  <a:lnTo>
                    <a:pt x="106" y="26"/>
                  </a:lnTo>
                  <a:lnTo>
                    <a:pt x="88" y="36"/>
                  </a:lnTo>
                  <a:lnTo>
                    <a:pt x="74" y="46"/>
                  </a:lnTo>
                  <a:lnTo>
                    <a:pt x="60" y="60"/>
                  </a:lnTo>
                  <a:lnTo>
                    <a:pt x="46" y="74"/>
                  </a:lnTo>
                  <a:lnTo>
                    <a:pt x="34" y="90"/>
                  </a:lnTo>
                  <a:lnTo>
                    <a:pt x="24" y="106"/>
                  </a:lnTo>
                  <a:lnTo>
                    <a:pt x="16" y="124"/>
                  </a:lnTo>
                  <a:lnTo>
                    <a:pt x="10" y="142"/>
                  </a:lnTo>
                  <a:lnTo>
                    <a:pt x="4" y="160"/>
                  </a:lnTo>
                  <a:lnTo>
                    <a:pt x="2" y="180"/>
                  </a:lnTo>
                  <a:lnTo>
                    <a:pt x="0" y="200"/>
                  </a:lnTo>
                  <a:lnTo>
                    <a:pt x="0" y="724"/>
                  </a:lnTo>
                  <a:lnTo>
                    <a:pt x="0" y="724"/>
                  </a:lnTo>
                  <a:lnTo>
                    <a:pt x="2" y="740"/>
                  </a:lnTo>
                  <a:lnTo>
                    <a:pt x="4" y="756"/>
                  </a:lnTo>
                  <a:lnTo>
                    <a:pt x="6" y="772"/>
                  </a:lnTo>
                  <a:lnTo>
                    <a:pt x="10" y="786"/>
                  </a:lnTo>
                  <a:lnTo>
                    <a:pt x="16" y="800"/>
                  </a:lnTo>
                  <a:lnTo>
                    <a:pt x="22" y="814"/>
                  </a:lnTo>
                  <a:lnTo>
                    <a:pt x="38" y="840"/>
                  </a:lnTo>
                  <a:lnTo>
                    <a:pt x="58" y="864"/>
                  </a:lnTo>
                  <a:lnTo>
                    <a:pt x="80" y="884"/>
                  </a:lnTo>
                  <a:lnTo>
                    <a:pt x="106" y="900"/>
                  </a:lnTo>
                  <a:lnTo>
                    <a:pt x="134" y="912"/>
                  </a:lnTo>
                  <a:lnTo>
                    <a:pt x="134" y="914"/>
                  </a:lnTo>
                  <a:lnTo>
                    <a:pt x="134" y="914"/>
                  </a:lnTo>
                  <a:lnTo>
                    <a:pt x="138" y="914"/>
                  </a:lnTo>
                  <a:lnTo>
                    <a:pt x="138" y="914"/>
                  </a:lnTo>
                  <a:lnTo>
                    <a:pt x="154" y="918"/>
                  </a:lnTo>
                  <a:lnTo>
                    <a:pt x="168" y="920"/>
                  </a:lnTo>
                  <a:lnTo>
                    <a:pt x="184" y="922"/>
                  </a:lnTo>
                  <a:lnTo>
                    <a:pt x="200" y="924"/>
                  </a:lnTo>
                  <a:lnTo>
                    <a:pt x="206" y="924"/>
                  </a:lnTo>
                  <a:lnTo>
                    <a:pt x="206" y="924"/>
                  </a:lnTo>
                  <a:lnTo>
                    <a:pt x="232" y="932"/>
                  </a:lnTo>
                  <a:lnTo>
                    <a:pt x="256" y="942"/>
                  </a:lnTo>
                  <a:lnTo>
                    <a:pt x="280" y="954"/>
                  </a:lnTo>
                  <a:lnTo>
                    <a:pt x="302" y="968"/>
                  </a:lnTo>
                  <a:lnTo>
                    <a:pt x="322" y="984"/>
                  </a:lnTo>
                  <a:lnTo>
                    <a:pt x="342" y="1002"/>
                  </a:lnTo>
                  <a:lnTo>
                    <a:pt x="360" y="1022"/>
                  </a:lnTo>
                  <a:lnTo>
                    <a:pt x="376" y="1042"/>
                  </a:lnTo>
                  <a:lnTo>
                    <a:pt x="392" y="1064"/>
                  </a:lnTo>
                  <a:lnTo>
                    <a:pt x="404" y="1088"/>
                  </a:lnTo>
                  <a:lnTo>
                    <a:pt x="416" y="1112"/>
                  </a:lnTo>
                  <a:lnTo>
                    <a:pt x="426" y="1138"/>
                  </a:lnTo>
                  <a:lnTo>
                    <a:pt x="434" y="1166"/>
                  </a:lnTo>
                  <a:lnTo>
                    <a:pt x="440" y="1194"/>
                  </a:lnTo>
                  <a:lnTo>
                    <a:pt x="442" y="1222"/>
                  </a:lnTo>
                  <a:lnTo>
                    <a:pt x="444" y="1252"/>
                  </a:lnTo>
                  <a:lnTo>
                    <a:pt x="446" y="1252"/>
                  </a:lnTo>
                  <a:lnTo>
                    <a:pt x="446" y="1260"/>
                  </a:lnTo>
                  <a:lnTo>
                    <a:pt x="446" y="2104"/>
                  </a:lnTo>
                  <a:lnTo>
                    <a:pt x="446" y="2104"/>
                  </a:lnTo>
                  <a:lnTo>
                    <a:pt x="446" y="2124"/>
                  </a:lnTo>
                  <a:lnTo>
                    <a:pt x="450" y="2144"/>
                  </a:lnTo>
                  <a:lnTo>
                    <a:pt x="454" y="2164"/>
                  </a:lnTo>
                  <a:lnTo>
                    <a:pt x="462" y="2182"/>
                  </a:lnTo>
                  <a:lnTo>
                    <a:pt x="470" y="2200"/>
                  </a:lnTo>
                  <a:lnTo>
                    <a:pt x="480" y="2216"/>
                  </a:lnTo>
                  <a:lnTo>
                    <a:pt x="492" y="2232"/>
                  </a:lnTo>
                  <a:lnTo>
                    <a:pt x="504" y="2246"/>
                  </a:lnTo>
                  <a:lnTo>
                    <a:pt x="518" y="2258"/>
                  </a:lnTo>
                  <a:lnTo>
                    <a:pt x="534" y="2270"/>
                  </a:lnTo>
                  <a:lnTo>
                    <a:pt x="550" y="2280"/>
                  </a:lnTo>
                  <a:lnTo>
                    <a:pt x="568" y="2288"/>
                  </a:lnTo>
                  <a:lnTo>
                    <a:pt x="586" y="2296"/>
                  </a:lnTo>
                  <a:lnTo>
                    <a:pt x="606" y="2300"/>
                  </a:lnTo>
                  <a:lnTo>
                    <a:pt x="626" y="2304"/>
                  </a:lnTo>
                  <a:lnTo>
                    <a:pt x="646" y="2304"/>
                  </a:lnTo>
                  <a:lnTo>
                    <a:pt x="2266" y="2304"/>
                  </a:lnTo>
                  <a:lnTo>
                    <a:pt x="2266" y="2304"/>
                  </a:lnTo>
                  <a:lnTo>
                    <a:pt x="2286" y="2304"/>
                  </a:lnTo>
                  <a:lnTo>
                    <a:pt x="2306" y="2300"/>
                  </a:lnTo>
                  <a:lnTo>
                    <a:pt x="2324" y="2296"/>
                  </a:lnTo>
                  <a:lnTo>
                    <a:pt x="2344" y="2288"/>
                  </a:lnTo>
                  <a:lnTo>
                    <a:pt x="2360" y="2280"/>
                  </a:lnTo>
                  <a:lnTo>
                    <a:pt x="2378" y="2270"/>
                  </a:lnTo>
                  <a:lnTo>
                    <a:pt x="2392" y="2258"/>
                  </a:lnTo>
                  <a:lnTo>
                    <a:pt x="2406" y="2246"/>
                  </a:lnTo>
                  <a:lnTo>
                    <a:pt x="2420" y="2232"/>
                  </a:lnTo>
                  <a:lnTo>
                    <a:pt x="2432" y="2216"/>
                  </a:lnTo>
                  <a:lnTo>
                    <a:pt x="2442" y="2200"/>
                  </a:lnTo>
                  <a:lnTo>
                    <a:pt x="2450" y="2182"/>
                  </a:lnTo>
                  <a:lnTo>
                    <a:pt x="2456" y="2164"/>
                  </a:lnTo>
                  <a:lnTo>
                    <a:pt x="2462" y="2144"/>
                  </a:lnTo>
                  <a:lnTo>
                    <a:pt x="2464" y="2124"/>
                  </a:lnTo>
                  <a:lnTo>
                    <a:pt x="2466" y="2104"/>
                  </a:lnTo>
                  <a:lnTo>
                    <a:pt x="2466" y="756"/>
                  </a:lnTo>
                  <a:lnTo>
                    <a:pt x="2466" y="756"/>
                  </a:lnTo>
                  <a:lnTo>
                    <a:pt x="2464" y="740"/>
                  </a:lnTo>
                  <a:lnTo>
                    <a:pt x="2464" y="740"/>
                  </a:lnTo>
                  <a:lnTo>
                    <a:pt x="2466" y="724"/>
                  </a:lnTo>
                  <a:lnTo>
                    <a:pt x="2466" y="200"/>
                  </a:lnTo>
                  <a:close/>
                </a:path>
              </a:pathLst>
            </a:custGeom>
            <a:ln>
              <a:noFill/>
              <a:headEnd/>
              <a:tailEnd/>
            </a:ln>
            <a:effectLst>
              <a:outerShdw blurRad="50800" dist="38100" dir="8100000" sx="101000" sy="101000" algn="tr" rotWithShape="0">
                <a:prstClr val="black">
                  <a:alpha val="44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76943" y="1828800"/>
              <a:ext cx="697627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bg1"/>
                  </a:solidFill>
                  <a:latin typeface="Arial Black" pitchFamily="34" charset="0"/>
                </a:rPr>
                <a:t>1</a:t>
              </a:r>
            </a:p>
          </p:txBody>
        </p:sp>
        <p:cxnSp>
          <p:nvCxnSpPr>
            <p:cNvPr id="23" name="Straight Connector 22"/>
            <p:cNvCxnSpPr/>
            <p:nvPr/>
          </p:nvCxnSpPr>
          <p:spPr>
            <a:xfrm rot="5400000">
              <a:off x="-71525" y="3236938"/>
              <a:ext cx="2818606" cy="391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/>
            <p:cNvSpPr txBox="1"/>
            <p:nvPr/>
          </p:nvSpPr>
          <p:spPr>
            <a:xfrm>
              <a:off x="1453639" y="2084734"/>
              <a:ext cx="2362200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</a:rPr>
                <a:t>You can replace this text with your own text. You can replace this text with your own text</a:t>
              </a: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4419600" y="2331812"/>
            <a:ext cx="3352800" cy="3132543"/>
            <a:chOff x="4877891" y="1676400"/>
            <a:chExt cx="3352800" cy="3132543"/>
          </a:xfrm>
        </p:grpSpPr>
        <p:sp>
          <p:nvSpPr>
            <p:cNvPr id="26" name="Freeform 11"/>
            <p:cNvSpPr>
              <a:spLocks/>
            </p:cNvSpPr>
            <p:nvPr/>
          </p:nvSpPr>
          <p:spPr bwMode="auto">
            <a:xfrm>
              <a:off x="4877891" y="1676400"/>
              <a:ext cx="3352800" cy="3132543"/>
            </a:xfrm>
            <a:custGeom>
              <a:avLst/>
              <a:gdLst/>
              <a:ahLst/>
              <a:cxnLst>
                <a:cxn ang="0">
                  <a:pos x="2466" y="200"/>
                </a:cxn>
                <a:cxn ang="0">
                  <a:pos x="2462" y="160"/>
                </a:cxn>
                <a:cxn ang="0">
                  <a:pos x="2450" y="124"/>
                </a:cxn>
                <a:cxn ang="0">
                  <a:pos x="2432" y="90"/>
                </a:cxn>
                <a:cxn ang="0">
                  <a:pos x="2406" y="60"/>
                </a:cxn>
                <a:cxn ang="0">
                  <a:pos x="2378" y="36"/>
                </a:cxn>
                <a:cxn ang="0">
                  <a:pos x="2344" y="16"/>
                </a:cxn>
                <a:cxn ang="0">
                  <a:pos x="2306" y="6"/>
                </a:cxn>
                <a:cxn ang="0">
                  <a:pos x="2266" y="0"/>
                </a:cxn>
                <a:cxn ang="0">
                  <a:pos x="200" y="0"/>
                </a:cxn>
                <a:cxn ang="0">
                  <a:pos x="160" y="6"/>
                </a:cxn>
                <a:cxn ang="0">
                  <a:pos x="122" y="16"/>
                </a:cxn>
                <a:cxn ang="0">
                  <a:pos x="88" y="36"/>
                </a:cxn>
                <a:cxn ang="0">
                  <a:pos x="60" y="60"/>
                </a:cxn>
                <a:cxn ang="0">
                  <a:pos x="34" y="90"/>
                </a:cxn>
                <a:cxn ang="0">
                  <a:pos x="16" y="124"/>
                </a:cxn>
                <a:cxn ang="0">
                  <a:pos x="4" y="160"/>
                </a:cxn>
                <a:cxn ang="0">
                  <a:pos x="0" y="200"/>
                </a:cxn>
                <a:cxn ang="0">
                  <a:pos x="0" y="724"/>
                </a:cxn>
                <a:cxn ang="0">
                  <a:pos x="4" y="756"/>
                </a:cxn>
                <a:cxn ang="0">
                  <a:pos x="10" y="786"/>
                </a:cxn>
                <a:cxn ang="0">
                  <a:pos x="22" y="814"/>
                </a:cxn>
                <a:cxn ang="0">
                  <a:pos x="58" y="864"/>
                </a:cxn>
                <a:cxn ang="0">
                  <a:pos x="106" y="900"/>
                </a:cxn>
                <a:cxn ang="0">
                  <a:pos x="134" y="914"/>
                </a:cxn>
                <a:cxn ang="0">
                  <a:pos x="138" y="914"/>
                </a:cxn>
                <a:cxn ang="0">
                  <a:pos x="154" y="918"/>
                </a:cxn>
                <a:cxn ang="0">
                  <a:pos x="184" y="922"/>
                </a:cxn>
                <a:cxn ang="0">
                  <a:pos x="206" y="924"/>
                </a:cxn>
                <a:cxn ang="0">
                  <a:pos x="232" y="932"/>
                </a:cxn>
                <a:cxn ang="0">
                  <a:pos x="280" y="954"/>
                </a:cxn>
                <a:cxn ang="0">
                  <a:pos x="322" y="984"/>
                </a:cxn>
                <a:cxn ang="0">
                  <a:pos x="360" y="1022"/>
                </a:cxn>
                <a:cxn ang="0">
                  <a:pos x="392" y="1064"/>
                </a:cxn>
                <a:cxn ang="0">
                  <a:pos x="416" y="1112"/>
                </a:cxn>
                <a:cxn ang="0">
                  <a:pos x="434" y="1166"/>
                </a:cxn>
                <a:cxn ang="0">
                  <a:pos x="442" y="1222"/>
                </a:cxn>
                <a:cxn ang="0">
                  <a:pos x="446" y="1252"/>
                </a:cxn>
                <a:cxn ang="0">
                  <a:pos x="446" y="2104"/>
                </a:cxn>
                <a:cxn ang="0">
                  <a:pos x="446" y="2124"/>
                </a:cxn>
                <a:cxn ang="0">
                  <a:pos x="454" y="2164"/>
                </a:cxn>
                <a:cxn ang="0">
                  <a:pos x="470" y="2200"/>
                </a:cxn>
                <a:cxn ang="0">
                  <a:pos x="492" y="2232"/>
                </a:cxn>
                <a:cxn ang="0">
                  <a:pos x="518" y="2258"/>
                </a:cxn>
                <a:cxn ang="0">
                  <a:pos x="550" y="2280"/>
                </a:cxn>
                <a:cxn ang="0">
                  <a:pos x="586" y="2296"/>
                </a:cxn>
                <a:cxn ang="0">
                  <a:pos x="626" y="2304"/>
                </a:cxn>
                <a:cxn ang="0">
                  <a:pos x="2266" y="2304"/>
                </a:cxn>
                <a:cxn ang="0">
                  <a:pos x="2286" y="2304"/>
                </a:cxn>
                <a:cxn ang="0">
                  <a:pos x="2324" y="2296"/>
                </a:cxn>
                <a:cxn ang="0">
                  <a:pos x="2360" y="2280"/>
                </a:cxn>
                <a:cxn ang="0">
                  <a:pos x="2392" y="2258"/>
                </a:cxn>
                <a:cxn ang="0">
                  <a:pos x="2420" y="2232"/>
                </a:cxn>
                <a:cxn ang="0">
                  <a:pos x="2442" y="2200"/>
                </a:cxn>
                <a:cxn ang="0">
                  <a:pos x="2456" y="2164"/>
                </a:cxn>
                <a:cxn ang="0">
                  <a:pos x="2464" y="2124"/>
                </a:cxn>
                <a:cxn ang="0">
                  <a:pos x="2466" y="756"/>
                </a:cxn>
                <a:cxn ang="0">
                  <a:pos x="2464" y="740"/>
                </a:cxn>
                <a:cxn ang="0">
                  <a:pos x="2466" y="724"/>
                </a:cxn>
              </a:cxnLst>
              <a:rect l="0" t="0" r="r" b="b"/>
              <a:pathLst>
                <a:path w="2466" h="2304">
                  <a:moveTo>
                    <a:pt x="2466" y="200"/>
                  </a:moveTo>
                  <a:lnTo>
                    <a:pt x="2466" y="200"/>
                  </a:lnTo>
                  <a:lnTo>
                    <a:pt x="2464" y="180"/>
                  </a:lnTo>
                  <a:lnTo>
                    <a:pt x="2462" y="160"/>
                  </a:lnTo>
                  <a:lnTo>
                    <a:pt x="2456" y="142"/>
                  </a:lnTo>
                  <a:lnTo>
                    <a:pt x="2450" y="124"/>
                  </a:lnTo>
                  <a:lnTo>
                    <a:pt x="2442" y="106"/>
                  </a:lnTo>
                  <a:lnTo>
                    <a:pt x="2432" y="90"/>
                  </a:lnTo>
                  <a:lnTo>
                    <a:pt x="2420" y="74"/>
                  </a:lnTo>
                  <a:lnTo>
                    <a:pt x="2406" y="60"/>
                  </a:lnTo>
                  <a:lnTo>
                    <a:pt x="2392" y="46"/>
                  </a:lnTo>
                  <a:lnTo>
                    <a:pt x="2378" y="36"/>
                  </a:lnTo>
                  <a:lnTo>
                    <a:pt x="2360" y="26"/>
                  </a:lnTo>
                  <a:lnTo>
                    <a:pt x="2344" y="16"/>
                  </a:lnTo>
                  <a:lnTo>
                    <a:pt x="2324" y="10"/>
                  </a:lnTo>
                  <a:lnTo>
                    <a:pt x="2306" y="6"/>
                  </a:lnTo>
                  <a:lnTo>
                    <a:pt x="2286" y="2"/>
                  </a:lnTo>
                  <a:lnTo>
                    <a:pt x="2266" y="0"/>
                  </a:lnTo>
                  <a:lnTo>
                    <a:pt x="200" y="0"/>
                  </a:lnTo>
                  <a:lnTo>
                    <a:pt x="200" y="0"/>
                  </a:lnTo>
                  <a:lnTo>
                    <a:pt x="180" y="2"/>
                  </a:lnTo>
                  <a:lnTo>
                    <a:pt x="160" y="6"/>
                  </a:lnTo>
                  <a:lnTo>
                    <a:pt x="142" y="10"/>
                  </a:lnTo>
                  <a:lnTo>
                    <a:pt x="122" y="16"/>
                  </a:lnTo>
                  <a:lnTo>
                    <a:pt x="106" y="26"/>
                  </a:lnTo>
                  <a:lnTo>
                    <a:pt x="88" y="36"/>
                  </a:lnTo>
                  <a:lnTo>
                    <a:pt x="74" y="46"/>
                  </a:lnTo>
                  <a:lnTo>
                    <a:pt x="60" y="60"/>
                  </a:lnTo>
                  <a:lnTo>
                    <a:pt x="46" y="74"/>
                  </a:lnTo>
                  <a:lnTo>
                    <a:pt x="34" y="90"/>
                  </a:lnTo>
                  <a:lnTo>
                    <a:pt x="24" y="106"/>
                  </a:lnTo>
                  <a:lnTo>
                    <a:pt x="16" y="124"/>
                  </a:lnTo>
                  <a:lnTo>
                    <a:pt x="10" y="142"/>
                  </a:lnTo>
                  <a:lnTo>
                    <a:pt x="4" y="160"/>
                  </a:lnTo>
                  <a:lnTo>
                    <a:pt x="2" y="180"/>
                  </a:lnTo>
                  <a:lnTo>
                    <a:pt x="0" y="200"/>
                  </a:lnTo>
                  <a:lnTo>
                    <a:pt x="0" y="724"/>
                  </a:lnTo>
                  <a:lnTo>
                    <a:pt x="0" y="724"/>
                  </a:lnTo>
                  <a:lnTo>
                    <a:pt x="2" y="740"/>
                  </a:lnTo>
                  <a:lnTo>
                    <a:pt x="4" y="756"/>
                  </a:lnTo>
                  <a:lnTo>
                    <a:pt x="6" y="772"/>
                  </a:lnTo>
                  <a:lnTo>
                    <a:pt x="10" y="786"/>
                  </a:lnTo>
                  <a:lnTo>
                    <a:pt x="16" y="800"/>
                  </a:lnTo>
                  <a:lnTo>
                    <a:pt x="22" y="814"/>
                  </a:lnTo>
                  <a:lnTo>
                    <a:pt x="38" y="840"/>
                  </a:lnTo>
                  <a:lnTo>
                    <a:pt x="58" y="864"/>
                  </a:lnTo>
                  <a:lnTo>
                    <a:pt x="80" y="884"/>
                  </a:lnTo>
                  <a:lnTo>
                    <a:pt x="106" y="900"/>
                  </a:lnTo>
                  <a:lnTo>
                    <a:pt x="134" y="912"/>
                  </a:lnTo>
                  <a:lnTo>
                    <a:pt x="134" y="914"/>
                  </a:lnTo>
                  <a:lnTo>
                    <a:pt x="134" y="914"/>
                  </a:lnTo>
                  <a:lnTo>
                    <a:pt x="138" y="914"/>
                  </a:lnTo>
                  <a:lnTo>
                    <a:pt x="138" y="914"/>
                  </a:lnTo>
                  <a:lnTo>
                    <a:pt x="154" y="918"/>
                  </a:lnTo>
                  <a:lnTo>
                    <a:pt x="168" y="920"/>
                  </a:lnTo>
                  <a:lnTo>
                    <a:pt x="184" y="922"/>
                  </a:lnTo>
                  <a:lnTo>
                    <a:pt x="200" y="924"/>
                  </a:lnTo>
                  <a:lnTo>
                    <a:pt x="206" y="924"/>
                  </a:lnTo>
                  <a:lnTo>
                    <a:pt x="206" y="924"/>
                  </a:lnTo>
                  <a:lnTo>
                    <a:pt x="232" y="932"/>
                  </a:lnTo>
                  <a:lnTo>
                    <a:pt x="256" y="942"/>
                  </a:lnTo>
                  <a:lnTo>
                    <a:pt x="280" y="954"/>
                  </a:lnTo>
                  <a:lnTo>
                    <a:pt x="302" y="968"/>
                  </a:lnTo>
                  <a:lnTo>
                    <a:pt x="322" y="984"/>
                  </a:lnTo>
                  <a:lnTo>
                    <a:pt x="342" y="1002"/>
                  </a:lnTo>
                  <a:lnTo>
                    <a:pt x="360" y="1022"/>
                  </a:lnTo>
                  <a:lnTo>
                    <a:pt x="376" y="1042"/>
                  </a:lnTo>
                  <a:lnTo>
                    <a:pt x="392" y="1064"/>
                  </a:lnTo>
                  <a:lnTo>
                    <a:pt x="404" y="1088"/>
                  </a:lnTo>
                  <a:lnTo>
                    <a:pt x="416" y="1112"/>
                  </a:lnTo>
                  <a:lnTo>
                    <a:pt x="426" y="1138"/>
                  </a:lnTo>
                  <a:lnTo>
                    <a:pt x="434" y="1166"/>
                  </a:lnTo>
                  <a:lnTo>
                    <a:pt x="440" y="1194"/>
                  </a:lnTo>
                  <a:lnTo>
                    <a:pt x="442" y="1222"/>
                  </a:lnTo>
                  <a:lnTo>
                    <a:pt x="444" y="1252"/>
                  </a:lnTo>
                  <a:lnTo>
                    <a:pt x="446" y="1252"/>
                  </a:lnTo>
                  <a:lnTo>
                    <a:pt x="446" y="1260"/>
                  </a:lnTo>
                  <a:lnTo>
                    <a:pt x="446" y="2104"/>
                  </a:lnTo>
                  <a:lnTo>
                    <a:pt x="446" y="2104"/>
                  </a:lnTo>
                  <a:lnTo>
                    <a:pt x="446" y="2124"/>
                  </a:lnTo>
                  <a:lnTo>
                    <a:pt x="450" y="2144"/>
                  </a:lnTo>
                  <a:lnTo>
                    <a:pt x="454" y="2164"/>
                  </a:lnTo>
                  <a:lnTo>
                    <a:pt x="462" y="2182"/>
                  </a:lnTo>
                  <a:lnTo>
                    <a:pt x="470" y="2200"/>
                  </a:lnTo>
                  <a:lnTo>
                    <a:pt x="480" y="2216"/>
                  </a:lnTo>
                  <a:lnTo>
                    <a:pt x="492" y="2232"/>
                  </a:lnTo>
                  <a:lnTo>
                    <a:pt x="504" y="2246"/>
                  </a:lnTo>
                  <a:lnTo>
                    <a:pt x="518" y="2258"/>
                  </a:lnTo>
                  <a:lnTo>
                    <a:pt x="534" y="2270"/>
                  </a:lnTo>
                  <a:lnTo>
                    <a:pt x="550" y="2280"/>
                  </a:lnTo>
                  <a:lnTo>
                    <a:pt x="568" y="2288"/>
                  </a:lnTo>
                  <a:lnTo>
                    <a:pt x="586" y="2296"/>
                  </a:lnTo>
                  <a:lnTo>
                    <a:pt x="606" y="2300"/>
                  </a:lnTo>
                  <a:lnTo>
                    <a:pt x="626" y="2304"/>
                  </a:lnTo>
                  <a:lnTo>
                    <a:pt x="646" y="2304"/>
                  </a:lnTo>
                  <a:lnTo>
                    <a:pt x="2266" y="2304"/>
                  </a:lnTo>
                  <a:lnTo>
                    <a:pt x="2266" y="2304"/>
                  </a:lnTo>
                  <a:lnTo>
                    <a:pt x="2286" y="2304"/>
                  </a:lnTo>
                  <a:lnTo>
                    <a:pt x="2306" y="2300"/>
                  </a:lnTo>
                  <a:lnTo>
                    <a:pt x="2324" y="2296"/>
                  </a:lnTo>
                  <a:lnTo>
                    <a:pt x="2344" y="2288"/>
                  </a:lnTo>
                  <a:lnTo>
                    <a:pt x="2360" y="2280"/>
                  </a:lnTo>
                  <a:lnTo>
                    <a:pt x="2378" y="2270"/>
                  </a:lnTo>
                  <a:lnTo>
                    <a:pt x="2392" y="2258"/>
                  </a:lnTo>
                  <a:lnTo>
                    <a:pt x="2406" y="2246"/>
                  </a:lnTo>
                  <a:lnTo>
                    <a:pt x="2420" y="2232"/>
                  </a:lnTo>
                  <a:lnTo>
                    <a:pt x="2432" y="2216"/>
                  </a:lnTo>
                  <a:lnTo>
                    <a:pt x="2442" y="2200"/>
                  </a:lnTo>
                  <a:lnTo>
                    <a:pt x="2450" y="2182"/>
                  </a:lnTo>
                  <a:lnTo>
                    <a:pt x="2456" y="2164"/>
                  </a:lnTo>
                  <a:lnTo>
                    <a:pt x="2462" y="2144"/>
                  </a:lnTo>
                  <a:lnTo>
                    <a:pt x="2464" y="2124"/>
                  </a:lnTo>
                  <a:lnTo>
                    <a:pt x="2466" y="2104"/>
                  </a:lnTo>
                  <a:lnTo>
                    <a:pt x="2466" y="756"/>
                  </a:lnTo>
                  <a:lnTo>
                    <a:pt x="2466" y="756"/>
                  </a:lnTo>
                  <a:lnTo>
                    <a:pt x="2464" y="740"/>
                  </a:lnTo>
                  <a:lnTo>
                    <a:pt x="2464" y="740"/>
                  </a:lnTo>
                  <a:lnTo>
                    <a:pt x="2466" y="724"/>
                  </a:lnTo>
                  <a:lnTo>
                    <a:pt x="2466" y="200"/>
                  </a:lnTo>
                  <a:close/>
                </a:path>
              </a:pathLst>
            </a:custGeom>
            <a:ln>
              <a:headEnd/>
              <a:tailEnd/>
            </a:ln>
            <a:effectLst>
              <a:outerShdw blurRad="50800" dist="38100" dir="8100000" sx="101000" sy="101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4877891" y="1828800"/>
              <a:ext cx="697627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bg1"/>
                  </a:solidFill>
                  <a:latin typeface="Arial Black" pitchFamily="34" charset="0"/>
                </a:rPr>
                <a:t>2</a:t>
              </a:r>
            </a:p>
          </p:txBody>
        </p:sp>
        <p:cxnSp>
          <p:nvCxnSpPr>
            <p:cNvPr id="28" name="Straight Connector 27"/>
            <p:cNvCxnSpPr/>
            <p:nvPr/>
          </p:nvCxnSpPr>
          <p:spPr>
            <a:xfrm rot="5400000">
              <a:off x="4229423" y="3236938"/>
              <a:ext cx="2818606" cy="391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/>
            <p:cNvSpPr txBox="1"/>
            <p:nvPr/>
          </p:nvSpPr>
          <p:spPr>
            <a:xfrm>
              <a:off x="5782809" y="2048126"/>
              <a:ext cx="2362200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</a:rPr>
                <a:t>You can replace this text with your own text. You can replace this text with your own text</a:t>
              </a:r>
            </a:p>
          </p:txBody>
        </p:sp>
      </p:grpSp>
      <p:sp>
        <p:nvSpPr>
          <p:cNvPr id="30" name="Title 29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Numbered List of 3 Items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8382000" y="3115857"/>
            <a:ext cx="3352800" cy="3132543"/>
            <a:chOff x="4877891" y="1676400"/>
            <a:chExt cx="3352800" cy="3132543"/>
          </a:xfrm>
        </p:grpSpPr>
        <p:sp>
          <p:nvSpPr>
            <p:cNvPr id="15" name="Freeform 11"/>
            <p:cNvSpPr>
              <a:spLocks/>
            </p:cNvSpPr>
            <p:nvPr/>
          </p:nvSpPr>
          <p:spPr bwMode="auto">
            <a:xfrm>
              <a:off x="4877891" y="1676400"/>
              <a:ext cx="3352800" cy="3132543"/>
            </a:xfrm>
            <a:custGeom>
              <a:avLst/>
              <a:gdLst/>
              <a:ahLst/>
              <a:cxnLst>
                <a:cxn ang="0">
                  <a:pos x="2466" y="200"/>
                </a:cxn>
                <a:cxn ang="0">
                  <a:pos x="2462" y="160"/>
                </a:cxn>
                <a:cxn ang="0">
                  <a:pos x="2450" y="124"/>
                </a:cxn>
                <a:cxn ang="0">
                  <a:pos x="2432" y="90"/>
                </a:cxn>
                <a:cxn ang="0">
                  <a:pos x="2406" y="60"/>
                </a:cxn>
                <a:cxn ang="0">
                  <a:pos x="2378" y="36"/>
                </a:cxn>
                <a:cxn ang="0">
                  <a:pos x="2344" y="16"/>
                </a:cxn>
                <a:cxn ang="0">
                  <a:pos x="2306" y="6"/>
                </a:cxn>
                <a:cxn ang="0">
                  <a:pos x="2266" y="0"/>
                </a:cxn>
                <a:cxn ang="0">
                  <a:pos x="200" y="0"/>
                </a:cxn>
                <a:cxn ang="0">
                  <a:pos x="160" y="6"/>
                </a:cxn>
                <a:cxn ang="0">
                  <a:pos x="122" y="16"/>
                </a:cxn>
                <a:cxn ang="0">
                  <a:pos x="88" y="36"/>
                </a:cxn>
                <a:cxn ang="0">
                  <a:pos x="60" y="60"/>
                </a:cxn>
                <a:cxn ang="0">
                  <a:pos x="34" y="90"/>
                </a:cxn>
                <a:cxn ang="0">
                  <a:pos x="16" y="124"/>
                </a:cxn>
                <a:cxn ang="0">
                  <a:pos x="4" y="160"/>
                </a:cxn>
                <a:cxn ang="0">
                  <a:pos x="0" y="200"/>
                </a:cxn>
                <a:cxn ang="0">
                  <a:pos x="0" y="724"/>
                </a:cxn>
                <a:cxn ang="0">
                  <a:pos x="4" y="756"/>
                </a:cxn>
                <a:cxn ang="0">
                  <a:pos x="10" y="786"/>
                </a:cxn>
                <a:cxn ang="0">
                  <a:pos x="22" y="814"/>
                </a:cxn>
                <a:cxn ang="0">
                  <a:pos x="58" y="864"/>
                </a:cxn>
                <a:cxn ang="0">
                  <a:pos x="106" y="900"/>
                </a:cxn>
                <a:cxn ang="0">
                  <a:pos x="134" y="914"/>
                </a:cxn>
                <a:cxn ang="0">
                  <a:pos x="138" y="914"/>
                </a:cxn>
                <a:cxn ang="0">
                  <a:pos x="154" y="918"/>
                </a:cxn>
                <a:cxn ang="0">
                  <a:pos x="184" y="922"/>
                </a:cxn>
                <a:cxn ang="0">
                  <a:pos x="206" y="924"/>
                </a:cxn>
                <a:cxn ang="0">
                  <a:pos x="232" y="932"/>
                </a:cxn>
                <a:cxn ang="0">
                  <a:pos x="280" y="954"/>
                </a:cxn>
                <a:cxn ang="0">
                  <a:pos x="322" y="984"/>
                </a:cxn>
                <a:cxn ang="0">
                  <a:pos x="360" y="1022"/>
                </a:cxn>
                <a:cxn ang="0">
                  <a:pos x="392" y="1064"/>
                </a:cxn>
                <a:cxn ang="0">
                  <a:pos x="416" y="1112"/>
                </a:cxn>
                <a:cxn ang="0">
                  <a:pos x="434" y="1166"/>
                </a:cxn>
                <a:cxn ang="0">
                  <a:pos x="442" y="1222"/>
                </a:cxn>
                <a:cxn ang="0">
                  <a:pos x="446" y="1252"/>
                </a:cxn>
                <a:cxn ang="0">
                  <a:pos x="446" y="2104"/>
                </a:cxn>
                <a:cxn ang="0">
                  <a:pos x="446" y="2124"/>
                </a:cxn>
                <a:cxn ang="0">
                  <a:pos x="454" y="2164"/>
                </a:cxn>
                <a:cxn ang="0">
                  <a:pos x="470" y="2200"/>
                </a:cxn>
                <a:cxn ang="0">
                  <a:pos x="492" y="2232"/>
                </a:cxn>
                <a:cxn ang="0">
                  <a:pos x="518" y="2258"/>
                </a:cxn>
                <a:cxn ang="0">
                  <a:pos x="550" y="2280"/>
                </a:cxn>
                <a:cxn ang="0">
                  <a:pos x="586" y="2296"/>
                </a:cxn>
                <a:cxn ang="0">
                  <a:pos x="626" y="2304"/>
                </a:cxn>
                <a:cxn ang="0">
                  <a:pos x="2266" y="2304"/>
                </a:cxn>
                <a:cxn ang="0">
                  <a:pos x="2286" y="2304"/>
                </a:cxn>
                <a:cxn ang="0">
                  <a:pos x="2324" y="2296"/>
                </a:cxn>
                <a:cxn ang="0">
                  <a:pos x="2360" y="2280"/>
                </a:cxn>
                <a:cxn ang="0">
                  <a:pos x="2392" y="2258"/>
                </a:cxn>
                <a:cxn ang="0">
                  <a:pos x="2420" y="2232"/>
                </a:cxn>
                <a:cxn ang="0">
                  <a:pos x="2442" y="2200"/>
                </a:cxn>
                <a:cxn ang="0">
                  <a:pos x="2456" y="2164"/>
                </a:cxn>
                <a:cxn ang="0">
                  <a:pos x="2464" y="2124"/>
                </a:cxn>
                <a:cxn ang="0">
                  <a:pos x="2466" y="756"/>
                </a:cxn>
                <a:cxn ang="0">
                  <a:pos x="2464" y="740"/>
                </a:cxn>
                <a:cxn ang="0">
                  <a:pos x="2466" y="724"/>
                </a:cxn>
              </a:cxnLst>
              <a:rect l="0" t="0" r="r" b="b"/>
              <a:pathLst>
                <a:path w="2466" h="2304">
                  <a:moveTo>
                    <a:pt x="2466" y="200"/>
                  </a:moveTo>
                  <a:lnTo>
                    <a:pt x="2466" y="200"/>
                  </a:lnTo>
                  <a:lnTo>
                    <a:pt x="2464" y="180"/>
                  </a:lnTo>
                  <a:lnTo>
                    <a:pt x="2462" y="160"/>
                  </a:lnTo>
                  <a:lnTo>
                    <a:pt x="2456" y="142"/>
                  </a:lnTo>
                  <a:lnTo>
                    <a:pt x="2450" y="124"/>
                  </a:lnTo>
                  <a:lnTo>
                    <a:pt x="2442" y="106"/>
                  </a:lnTo>
                  <a:lnTo>
                    <a:pt x="2432" y="90"/>
                  </a:lnTo>
                  <a:lnTo>
                    <a:pt x="2420" y="74"/>
                  </a:lnTo>
                  <a:lnTo>
                    <a:pt x="2406" y="60"/>
                  </a:lnTo>
                  <a:lnTo>
                    <a:pt x="2392" y="46"/>
                  </a:lnTo>
                  <a:lnTo>
                    <a:pt x="2378" y="36"/>
                  </a:lnTo>
                  <a:lnTo>
                    <a:pt x="2360" y="26"/>
                  </a:lnTo>
                  <a:lnTo>
                    <a:pt x="2344" y="16"/>
                  </a:lnTo>
                  <a:lnTo>
                    <a:pt x="2324" y="10"/>
                  </a:lnTo>
                  <a:lnTo>
                    <a:pt x="2306" y="6"/>
                  </a:lnTo>
                  <a:lnTo>
                    <a:pt x="2286" y="2"/>
                  </a:lnTo>
                  <a:lnTo>
                    <a:pt x="2266" y="0"/>
                  </a:lnTo>
                  <a:lnTo>
                    <a:pt x="200" y="0"/>
                  </a:lnTo>
                  <a:lnTo>
                    <a:pt x="200" y="0"/>
                  </a:lnTo>
                  <a:lnTo>
                    <a:pt x="180" y="2"/>
                  </a:lnTo>
                  <a:lnTo>
                    <a:pt x="160" y="6"/>
                  </a:lnTo>
                  <a:lnTo>
                    <a:pt x="142" y="10"/>
                  </a:lnTo>
                  <a:lnTo>
                    <a:pt x="122" y="16"/>
                  </a:lnTo>
                  <a:lnTo>
                    <a:pt x="106" y="26"/>
                  </a:lnTo>
                  <a:lnTo>
                    <a:pt x="88" y="36"/>
                  </a:lnTo>
                  <a:lnTo>
                    <a:pt x="74" y="46"/>
                  </a:lnTo>
                  <a:lnTo>
                    <a:pt x="60" y="60"/>
                  </a:lnTo>
                  <a:lnTo>
                    <a:pt x="46" y="74"/>
                  </a:lnTo>
                  <a:lnTo>
                    <a:pt x="34" y="90"/>
                  </a:lnTo>
                  <a:lnTo>
                    <a:pt x="24" y="106"/>
                  </a:lnTo>
                  <a:lnTo>
                    <a:pt x="16" y="124"/>
                  </a:lnTo>
                  <a:lnTo>
                    <a:pt x="10" y="142"/>
                  </a:lnTo>
                  <a:lnTo>
                    <a:pt x="4" y="160"/>
                  </a:lnTo>
                  <a:lnTo>
                    <a:pt x="2" y="180"/>
                  </a:lnTo>
                  <a:lnTo>
                    <a:pt x="0" y="200"/>
                  </a:lnTo>
                  <a:lnTo>
                    <a:pt x="0" y="724"/>
                  </a:lnTo>
                  <a:lnTo>
                    <a:pt x="0" y="724"/>
                  </a:lnTo>
                  <a:lnTo>
                    <a:pt x="2" y="740"/>
                  </a:lnTo>
                  <a:lnTo>
                    <a:pt x="4" y="756"/>
                  </a:lnTo>
                  <a:lnTo>
                    <a:pt x="6" y="772"/>
                  </a:lnTo>
                  <a:lnTo>
                    <a:pt x="10" y="786"/>
                  </a:lnTo>
                  <a:lnTo>
                    <a:pt x="16" y="800"/>
                  </a:lnTo>
                  <a:lnTo>
                    <a:pt x="22" y="814"/>
                  </a:lnTo>
                  <a:lnTo>
                    <a:pt x="38" y="840"/>
                  </a:lnTo>
                  <a:lnTo>
                    <a:pt x="58" y="864"/>
                  </a:lnTo>
                  <a:lnTo>
                    <a:pt x="80" y="884"/>
                  </a:lnTo>
                  <a:lnTo>
                    <a:pt x="106" y="900"/>
                  </a:lnTo>
                  <a:lnTo>
                    <a:pt x="134" y="912"/>
                  </a:lnTo>
                  <a:lnTo>
                    <a:pt x="134" y="914"/>
                  </a:lnTo>
                  <a:lnTo>
                    <a:pt x="134" y="914"/>
                  </a:lnTo>
                  <a:lnTo>
                    <a:pt x="138" y="914"/>
                  </a:lnTo>
                  <a:lnTo>
                    <a:pt x="138" y="914"/>
                  </a:lnTo>
                  <a:lnTo>
                    <a:pt x="154" y="918"/>
                  </a:lnTo>
                  <a:lnTo>
                    <a:pt x="168" y="920"/>
                  </a:lnTo>
                  <a:lnTo>
                    <a:pt x="184" y="922"/>
                  </a:lnTo>
                  <a:lnTo>
                    <a:pt x="200" y="924"/>
                  </a:lnTo>
                  <a:lnTo>
                    <a:pt x="206" y="924"/>
                  </a:lnTo>
                  <a:lnTo>
                    <a:pt x="206" y="924"/>
                  </a:lnTo>
                  <a:lnTo>
                    <a:pt x="232" y="932"/>
                  </a:lnTo>
                  <a:lnTo>
                    <a:pt x="256" y="942"/>
                  </a:lnTo>
                  <a:lnTo>
                    <a:pt x="280" y="954"/>
                  </a:lnTo>
                  <a:lnTo>
                    <a:pt x="302" y="968"/>
                  </a:lnTo>
                  <a:lnTo>
                    <a:pt x="322" y="984"/>
                  </a:lnTo>
                  <a:lnTo>
                    <a:pt x="342" y="1002"/>
                  </a:lnTo>
                  <a:lnTo>
                    <a:pt x="360" y="1022"/>
                  </a:lnTo>
                  <a:lnTo>
                    <a:pt x="376" y="1042"/>
                  </a:lnTo>
                  <a:lnTo>
                    <a:pt x="392" y="1064"/>
                  </a:lnTo>
                  <a:lnTo>
                    <a:pt x="404" y="1088"/>
                  </a:lnTo>
                  <a:lnTo>
                    <a:pt x="416" y="1112"/>
                  </a:lnTo>
                  <a:lnTo>
                    <a:pt x="426" y="1138"/>
                  </a:lnTo>
                  <a:lnTo>
                    <a:pt x="434" y="1166"/>
                  </a:lnTo>
                  <a:lnTo>
                    <a:pt x="440" y="1194"/>
                  </a:lnTo>
                  <a:lnTo>
                    <a:pt x="442" y="1222"/>
                  </a:lnTo>
                  <a:lnTo>
                    <a:pt x="444" y="1252"/>
                  </a:lnTo>
                  <a:lnTo>
                    <a:pt x="446" y="1252"/>
                  </a:lnTo>
                  <a:lnTo>
                    <a:pt x="446" y="1260"/>
                  </a:lnTo>
                  <a:lnTo>
                    <a:pt x="446" y="2104"/>
                  </a:lnTo>
                  <a:lnTo>
                    <a:pt x="446" y="2104"/>
                  </a:lnTo>
                  <a:lnTo>
                    <a:pt x="446" y="2124"/>
                  </a:lnTo>
                  <a:lnTo>
                    <a:pt x="450" y="2144"/>
                  </a:lnTo>
                  <a:lnTo>
                    <a:pt x="454" y="2164"/>
                  </a:lnTo>
                  <a:lnTo>
                    <a:pt x="462" y="2182"/>
                  </a:lnTo>
                  <a:lnTo>
                    <a:pt x="470" y="2200"/>
                  </a:lnTo>
                  <a:lnTo>
                    <a:pt x="480" y="2216"/>
                  </a:lnTo>
                  <a:lnTo>
                    <a:pt x="492" y="2232"/>
                  </a:lnTo>
                  <a:lnTo>
                    <a:pt x="504" y="2246"/>
                  </a:lnTo>
                  <a:lnTo>
                    <a:pt x="518" y="2258"/>
                  </a:lnTo>
                  <a:lnTo>
                    <a:pt x="534" y="2270"/>
                  </a:lnTo>
                  <a:lnTo>
                    <a:pt x="550" y="2280"/>
                  </a:lnTo>
                  <a:lnTo>
                    <a:pt x="568" y="2288"/>
                  </a:lnTo>
                  <a:lnTo>
                    <a:pt x="586" y="2296"/>
                  </a:lnTo>
                  <a:lnTo>
                    <a:pt x="606" y="2300"/>
                  </a:lnTo>
                  <a:lnTo>
                    <a:pt x="626" y="2304"/>
                  </a:lnTo>
                  <a:lnTo>
                    <a:pt x="646" y="2304"/>
                  </a:lnTo>
                  <a:lnTo>
                    <a:pt x="2266" y="2304"/>
                  </a:lnTo>
                  <a:lnTo>
                    <a:pt x="2266" y="2304"/>
                  </a:lnTo>
                  <a:lnTo>
                    <a:pt x="2286" y="2304"/>
                  </a:lnTo>
                  <a:lnTo>
                    <a:pt x="2306" y="2300"/>
                  </a:lnTo>
                  <a:lnTo>
                    <a:pt x="2324" y="2296"/>
                  </a:lnTo>
                  <a:lnTo>
                    <a:pt x="2344" y="2288"/>
                  </a:lnTo>
                  <a:lnTo>
                    <a:pt x="2360" y="2280"/>
                  </a:lnTo>
                  <a:lnTo>
                    <a:pt x="2378" y="2270"/>
                  </a:lnTo>
                  <a:lnTo>
                    <a:pt x="2392" y="2258"/>
                  </a:lnTo>
                  <a:lnTo>
                    <a:pt x="2406" y="2246"/>
                  </a:lnTo>
                  <a:lnTo>
                    <a:pt x="2420" y="2232"/>
                  </a:lnTo>
                  <a:lnTo>
                    <a:pt x="2432" y="2216"/>
                  </a:lnTo>
                  <a:lnTo>
                    <a:pt x="2442" y="2200"/>
                  </a:lnTo>
                  <a:lnTo>
                    <a:pt x="2450" y="2182"/>
                  </a:lnTo>
                  <a:lnTo>
                    <a:pt x="2456" y="2164"/>
                  </a:lnTo>
                  <a:lnTo>
                    <a:pt x="2462" y="2144"/>
                  </a:lnTo>
                  <a:lnTo>
                    <a:pt x="2464" y="2124"/>
                  </a:lnTo>
                  <a:lnTo>
                    <a:pt x="2466" y="2104"/>
                  </a:lnTo>
                  <a:lnTo>
                    <a:pt x="2466" y="756"/>
                  </a:lnTo>
                  <a:lnTo>
                    <a:pt x="2466" y="756"/>
                  </a:lnTo>
                  <a:lnTo>
                    <a:pt x="2464" y="740"/>
                  </a:lnTo>
                  <a:lnTo>
                    <a:pt x="2464" y="740"/>
                  </a:lnTo>
                  <a:lnTo>
                    <a:pt x="2466" y="724"/>
                  </a:lnTo>
                  <a:lnTo>
                    <a:pt x="2466" y="200"/>
                  </a:lnTo>
                  <a:close/>
                </a:path>
              </a:pathLst>
            </a:custGeom>
            <a:gradFill>
              <a:gsLst>
                <a:gs pos="0">
                  <a:schemeClr val="accent5">
                    <a:lumMod val="50000"/>
                  </a:schemeClr>
                </a:gs>
                <a:gs pos="80000">
                  <a:schemeClr val="accent5">
                    <a:lumMod val="75000"/>
                  </a:schemeClr>
                </a:gs>
                <a:gs pos="100000">
                  <a:schemeClr val="accent5"/>
                </a:gs>
              </a:gsLst>
            </a:gradFill>
            <a:ln>
              <a:solidFill>
                <a:schemeClr val="accent5"/>
              </a:solidFill>
              <a:headEnd/>
              <a:tailEnd/>
            </a:ln>
            <a:effectLst>
              <a:outerShdw blurRad="50800" dist="38100" dir="8100000" sx="101000" sy="101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877891" y="1828800"/>
              <a:ext cx="697627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dirty="0">
                  <a:solidFill>
                    <a:schemeClr val="bg1"/>
                  </a:solidFill>
                  <a:latin typeface="Arial Black" pitchFamily="34" charset="0"/>
                </a:rPr>
                <a:t>3</a:t>
              </a:r>
            </a:p>
          </p:txBody>
        </p:sp>
        <p:cxnSp>
          <p:nvCxnSpPr>
            <p:cNvPr id="17" name="Straight Connector 16"/>
            <p:cNvCxnSpPr/>
            <p:nvPr/>
          </p:nvCxnSpPr>
          <p:spPr>
            <a:xfrm rot="5400000">
              <a:off x="4229423" y="3236938"/>
              <a:ext cx="2818606" cy="391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5754587" y="2060418"/>
              <a:ext cx="2362200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</a:rPr>
                <a:t>You can replace this text with your own text. You can replace this text with your own text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53370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List with 2 Photos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44E0042-679D-4258-AB6E-B0DF4CE4D19C}"/>
              </a:ext>
            </a:extLst>
          </p:cNvPr>
          <p:cNvGrpSpPr/>
          <p:nvPr/>
        </p:nvGrpSpPr>
        <p:grpSpPr>
          <a:xfrm>
            <a:off x="2667000" y="1720745"/>
            <a:ext cx="2743200" cy="4038600"/>
            <a:chOff x="2667000" y="1720745"/>
            <a:chExt cx="2743200" cy="4038600"/>
          </a:xfrm>
        </p:grpSpPr>
        <p:sp>
          <p:nvSpPr>
            <p:cNvPr id="4" name="Rounded Rectangle 3"/>
            <p:cNvSpPr/>
            <p:nvPr/>
          </p:nvSpPr>
          <p:spPr>
            <a:xfrm>
              <a:off x="2667000" y="1720745"/>
              <a:ext cx="2743200" cy="4038600"/>
            </a:xfrm>
            <a:prstGeom prst="roundRect">
              <a:avLst/>
            </a:prstGeom>
            <a:gradFill flip="none" rotWithShape="1">
              <a:gsLst>
                <a:gs pos="0">
                  <a:schemeClr val="accent3">
                    <a:lumMod val="50000"/>
                  </a:schemeClr>
                </a:gs>
                <a:gs pos="50000">
                  <a:schemeClr val="accent3">
                    <a:lumMod val="75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solidFill>
                <a:schemeClr val="accent3">
                  <a:lumMod val="50000"/>
                </a:schemeClr>
              </a:solidFill>
            </a:ln>
            <a:effectLst>
              <a:reflection blurRad="6350" stA="52000" endA="300" endPos="35000" dir="5400000" sy="-100000" algn="bl" rotWithShape="0"/>
            </a:effectLst>
            <a:scene3d>
              <a:camera prst="orthographicFront"/>
              <a:lightRig rig="threePt" dir="t"/>
            </a:scene3d>
            <a:sp3d>
              <a:bevelT w="114300" prst="hardEdg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6" name="TextBox 9"/>
            <p:cNvSpPr txBox="1">
              <a:spLocks noChangeArrowheads="1"/>
            </p:cNvSpPr>
            <p:nvPr/>
          </p:nvSpPr>
          <p:spPr bwMode="auto">
            <a:xfrm>
              <a:off x="2794000" y="4308489"/>
              <a:ext cx="2514600" cy="8309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sz="2400" dirty="0">
                  <a:solidFill>
                    <a:schemeClr val="bg1"/>
                  </a:solidFill>
                  <a:latin typeface="Calibri" pitchFamily="34" charset="0"/>
                </a:rPr>
                <a:t>Your text here and more text here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D45BA45-2B2C-4315-A323-C9832BCCBB77}"/>
              </a:ext>
            </a:extLst>
          </p:cNvPr>
          <p:cNvGrpSpPr/>
          <p:nvPr/>
        </p:nvGrpSpPr>
        <p:grpSpPr>
          <a:xfrm>
            <a:off x="6934200" y="1720746"/>
            <a:ext cx="2743200" cy="4041775"/>
            <a:chOff x="6934200" y="1720746"/>
            <a:chExt cx="2743200" cy="4041775"/>
          </a:xfrm>
        </p:grpSpPr>
        <p:sp>
          <p:nvSpPr>
            <p:cNvPr id="7" name="Rounded Rectangle 6"/>
            <p:cNvSpPr/>
            <p:nvPr/>
          </p:nvSpPr>
          <p:spPr bwMode="auto">
            <a:xfrm>
              <a:off x="6934200" y="1720746"/>
              <a:ext cx="2743200" cy="4041775"/>
            </a:xfrm>
            <a:prstGeom prst="roundRect">
              <a:avLst/>
            </a:prstGeom>
            <a:gradFill flip="none" rotWithShape="1">
              <a:gsLst>
                <a:gs pos="0">
                  <a:schemeClr val="accent3">
                    <a:lumMod val="50000"/>
                  </a:schemeClr>
                </a:gs>
                <a:gs pos="50000">
                  <a:schemeClr val="accent3">
                    <a:lumMod val="75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solidFill>
                <a:schemeClr val="accent3">
                  <a:lumMod val="50000"/>
                </a:schemeClr>
              </a:solidFill>
            </a:ln>
            <a:effectLst>
              <a:reflection blurRad="6350" stA="52000" endA="300" endPos="35000" dir="5400000" sy="-100000" algn="bl" rotWithShape="0"/>
            </a:effectLst>
            <a:scene3d>
              <a:camera prst="orthographicFront"/>
              <a:lightRig rig="threePt" dir="t"/>
            </a:scene3d>
            <a:sp3d>
              <a:bevelT w="114300" prst="hardEdg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8" name="TextBox 12"/>
            <p:cNvSpPr txBox="1">
              <a:spLocks noChangeArrowheads="1"/>
            </p:cNvSpPr>
            <p:nvPr/>
          </p:nvSpPr>
          <p:spPr bwMode="auto">
            <a:xfrm>
              <a:off x="7010400" y="4308489"/>
              <a:ext cx="2590800" cy="8309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sz="2400" dirty="0">
                  <a:solidFill>
                    <a:schemeClr val="bg1"/>
                  </a:solidFill>
                  <a:latin typeface="Calibri" pitchFamily="34" charset="0"/>
                </a:rPr>
                <a:t>Your text here and more text here</a:t>
              </a:r>
            </a:p>
          </p:txBody>
        </p:sp>
      </p:grpSp>
      <p:sp>
        <p:nvSpPr>
          <p:cNvPr id="15" name="Oval 14"/>
          <p:cNvSpPr/>
          <p:nvPr/>
        </p:nvSpPr>
        <p:spPr bwMode="auto">
          <a:xfrm>
            <a:off x="7261800" y="1949444"/>
            <a:ext cx="2088000" cy="2088000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 w="190500" cap="rnd">
            <a:solidFill>
              <a:schemeClr val="accent3">
                <a:lumMod val="50000"/>
              </a:schemeClr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latin typeface="Calibri" pitchFamily="34" charset="0"/>
            </a:endParaRPr>
          </a:p>
        </p:txBody>
      </p:sp>
      <p:sp>
        <p:nvSpPr>
          <p:cNvPr id="3" name="Oval 2"/>
          <p:cNvSpPr/>
          <p:nvPr/>
        </p:nvSpPr>
        <p:spPr>
          <a:xfrm>
            <a:off x="2966722" y="1949444"/>
            <a:ext cx="2088000" cy="2088000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 w="190500" cap="rnd">
            <a:solidFill>
              <a:schemeClr val="accent3">
                <a:lumMod val="50000"/>
              </a:schemeClr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0" name="Chevron 9"/>
          <p:cNvSpPr/>
          <p:nvPr/>
        </p:nvSpPr>
        <p:spPr>
          <a:xfrm rot="5400000">
            <a:off x="3822700" y="1302492"/>
            <a:ext cx="457200" cy="533400"/>
          </a:xfrm>
          <a:prstGeom prst="chevron">
            <a:avLst>
              <a:gd name="adj" fmla="val 60000"/>
            </a:avLst>
          </a:prstGeom>
          <a:gradFill flip="none" rotWithShape="1">
            <a:gsLst>
              <a:gs pos="0">
                <a:schemeClr val="accent3">
                  <a:lumMod val="50000"/>
                  <a:shade val="30000"/>
                  <a:satMod val="115000"/>
                </a:schemeClr>
              </a:gs>
              <a:gs pos="50000">
                <a:schemeClr val="accent3">
                  <a:lumMod val="50000"/>
                  <a:shade val="67500"/>
                  <a:satMod val="115000"/>
                </a:schemeClr>
              </a:gs>
              <a:gs pos="100000">
                <a:schemeClr val="accent3">
                  <a:lumMod val="50000"/>
                  <a:shade val="100000"/>
                  <a:satMod val="11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chemeClr val="tx1"/>
              </a:solidFill>
              <a:latin typeface="Calibri" pitchFamily="34" charset="0"/>
            </a:endParaRPr>
          </a:p>
        </p:txBody>
      </p:sp>
      <p:sp>
        <p:nvSpPr>
          <p:cNvPr id="11" name="Chevron 10"/>
          <p:cNvSpPr/>
          <p:nvPr/>
        </p:nvSpPr>
        <p:spPr>
          <a:xfrm rot="5400000">
            <a:off x="8089900" y="1318622"/>
            <a:ext cx="457200" cy="533400"/>
          </a:xfrm>
          <a:prstGeom prst="chevron">
            <a:avLst>
              <a:gd name="adj" fmla="val 62500"/>
            </a:avLst>
          </a:prstGeom>
          <a:solidFill>
            <a:schemeClr val="accent3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chemeClr val="tx1"/>
              </a:solidFill>
              <a:latin typeface="Calibri" pitchFamily="34" charset="0"/>
            </a:endParaRPr>
          </a:p>
        </p:txBody>
      </p:sp>
    </p:spTree>
  </p:cSld>
  <p:clrMapOvr>
    <a:masterClrMapping/>
  </p:clrMapOvr>
  <p:transition/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clickEffect" p14:presetBounceEnd="6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4000">
                                          <p:cBhvr additive="base">
                                            <p:cTn id="7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4000">
                                          <p:cBhvr additive="base">
                                            <p:cTn id="8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47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14" presetClass="entr" presetSubtype="1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17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8" fill="hold">
                          <p:stCondLst>
                            <p:cond delay="indefinite"/>
                          </p:stCondLst>
                          <p:childTnLst>
                            <p:par>
                              <p:cTn id="1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0" presetID="2" presetClass="entr" presetSubtype="1" fill="hold" nodeType="clickEffect" p14:presetBounceEnd="6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4000">
                                          <p:cBhvr additive="base">
                                            <p:cTn id="22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4000">
                                          <p:cBhvr additive="base">
                                            <p:cTn id="23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25" presetID="47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8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14" presetClass="entr" presetSubtype="1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32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5" grpId="0" animBg="1"/>
          <p:bldP spid="3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47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14" presetClass="entr" presetSubtype="1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17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8" fill="hold">
                          <p:stCondLst>
                            <p:cond delay="indefinite"/>
                          </p:stCondLst>
                          <p:childTnLst>
                            <p:par>
                              <p:cTn id="1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0" presetID="2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25" presetID="47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8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14" presetClass="entr" presetSubtype="1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32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5" grpId="0" animBg="1"/>
          <p:bldP spid="3" grpId="0" animBg="1"/>
        </p:bldLst>
      </p:timing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23"/>
          <p:cNvGrpSpPr>
            <a:grpSpLocks/>
          </p:cNvGrpSpPr>
          <p:nvPr/>
        </p:nvGrpSpPr>
        <p:grpSpPr bwMode="auto">
          <a:xfrm>
            <a:off x="48000" y="1752600"/>
            <a:ext cx="12096000" cy="1676400"/>
            <a:chOff x="0" y="2086"/>
            <a:chExt cx="5760" cy="1056"/>
          </a:xfrm>
        </p:grpSpPr>
        <p:sp>
          <p:nvSpPr>
            <p:cNvPr id="13" name="Rectangle 3"/>
            <p:cNvSpPr>
              <a:spLocks noChangeArrowheads="1"/>
            </p:cNvSpPr>
            <p:nvPr/>
          </p:nvSpPr>
          <p:spPr bwMode="gray">
            <a:xfrm>
              <a:off x="0" y="2325"/>
              <a:ext cx="5760" cy="817"/>
            </a:xfrm>
            <a:prstGeom prst="rect">
              <a:avLst/>
            </a:prstGeom>
            <a:gradFill rotWithShape="1">
              <a:gsLst>
                <a:gs pos="0">
                  <a:srgbClr val="DDDDDD"/>
                </a:gs>
                <a:gs pos="100000">
                  <a:srgbClr val="FFFFFF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</p:spPr>
          <p:txBody>
            <a:bodyPr wrap="none" lIns="90000" tIns="90000" rIns="72000" bIns="90000" anchor="ctr"/>
            <a:lstStyle/>
            <a:p>
              <a:pPr algn="ctr" eaLnBrk="0" hangingPunct="0"/>
              <a:endParaRPr lang="en-US" noProof="1">
                <a:latin typeface="Calibri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4" name="Rectangle 25"/>
            <p:cNvSpPr>
              <a:spLocks noChangeArrowheads="1"/>
            </p:cNvSpPr>
            <p:nvPr/>
          </p:nvSpPr>
          <p:spPr bwMode="gray">
            <a:xfrm flipV="1">
              <a:off x="0" y="2086"/>
              <a:ext cx="5760" cy="246"/>
            </a:xfrm>
            <a:prstGeom prst="rect">
              <a:avLst/>
            </a:prstGeom>
            <a:gradFill rotWithShape="1">
              <a:gsLst>
                <a:gs pos="0">
                  <a:srgbClr val="DBDBDB"/>
                </a:gs>
                <a:gs pos="100000">
                  <a:srgbClr val="FFFFFF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</p:spPr>
          <p:txBody>
            <a:bodyPr rot="10800000" wrap="none" lIns="90000" tIns="90000" rIns="72000" bIns="90000" anchor="ctr"/>
            <a:lstStyle/>
            <a:p>
              <a:pPr algn="ctr" eaLnBrk="0" hangingPunct="0"/>
              <a:endParaRPr lang="en-US" noProof="1">
                <a:latin typeface="Calibri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Numbered List of 3 Items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9847651-2FEB-4819-9F25-8D3F915F782F}"/>
              </a:ext>
            </a:extLst>
          </p:cNvPr>
          <p:cNvGrpSpPr/>
          <p:nvPr/>
        </p:nvGrpSpPr>
        <p:grpSpPr>
          <a:xfrm>
            <a:off x="1694787" y="1637264"/>
            <a:ext cx="2723188" cy="2447558"/>
            <a:chOff x="1694787" y="1637264"/>
            <a:chExt cx="2723188" cy="2447558"/>
          </a:xfrm>
        </p:grpSpPr>
        <p:grpSp>
          <p:nvGrpSpPr>
            <p:cNvPr id="23" name="Group 22"/>
            <p:cNvGrpSpPr/>
            <p:nvPr/>
          </p:nvGrpSpPr>
          <p:grpSpPr>
            <a:xfrm>
              <a:off x="1694787" y="1637264"/>
              <a:ext cx="2723188" cy="2447558"/>
              <a:chOff x="2362200" y="1600200"/>
              <a:chExt cx="2723188" cy="2447558"/>
            </a:xfrm>
          </p:grpSpPr>
          <p:sp>
            <p:nvSpPr>
              <p:cNvPr id="6" name="Oval 5"/>
              <p:cNvSpPr/>
              <p:nvPr/>
            </p:nvSpPr>
            <p:spPr>
              <a:xfrm>
                <a:off x="3200400" y="1600200"/>
                <a:ext cx="1066800" cy="1066800"/>
              </a:xfrm>
              <a:prstGeom prst="ellipse">
                <a:avLst/>
              </a:prstGeom>
              <a:gradFill>
                <a:gsLst>
                  <a:gs pos="0">
                    <a:schemeClr val="bg1">
                      <a:lumMod val="75000"/>
                    </a:schemeClr>
                  </a:gs>
                  <a:gs pos="50000">
                    <a:schemeClr val="bg1">
                      <a:lumMod val="8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0"/>
              </a:gradFill>
              <a:ln>
                <a:solidFill>
                  <a:schemeClr val="bg1">
                    <a:lumMod val="50000"/>
                  </a:schemeClr>
                </a:solidFill>
              </a:ln>
              <a:effectLst>
                <a:reflection blurRad="6350" stA="52000" endA="300" endPos="35000" dir="5400000" sy="-100000" algn="bl" rotWithShape="0"/>
              </a:effectLst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alibri" pitchFamily="34" charset="0"/>
                </a:endParaRPr>
              </a:p>
            </p:txBody>
          </p:sp>
          <p:sp>
            <p:nvSpPr>
              <p:cNvPr id="3" name="Freeform 7"/>
              <p:cNvSpPr>
                <a:spLocks noEditPoints="1"/>
              </p:cNvSpPr>
              <p:nvPr/>
            </p:nvSpPr>
            <p:spPr bwMode="auto">
              <a:xfrm>
                <a:off x="2362200" y="2362200"/>
                <a:ext cx="2723188" cy="1685558"/>
              </a:xfrm>
              <a:custGeom>
                <a:avLst/>
                <a:gdLst>
                  <a:gd name="T0" fmla="*/ 1744663 w 1888"/>
                  <a:gd name="T1" fmla="*/ 298450 h 1250"/>
                  <a:gd name="T2" fmla="*/ 1744663 w 1888"/>
                  <a:gd name="T3" fmla="*/ 234950 h 1250"/>
                  <a:gd name="T4" fmla="*/ 1506537 w 1888"/>
                  <a:gd name="T5" fmla="*/ 0 h 1250"/>
                  <a:gd name="T6" fmla="*/ 1271588 w 1888"/>
                  <a:gd name="T7" fmla="*/ 234950 h 1250"/>
                  <a:gd name="T8" fmla="*/ 1271588 w 1888"/>
                  <a:gd name="T9" fmla="*/ 298450 h 1250"/>
                  <a:gd name="T10" fmla="*/ 0 w 1888"/>
                  <a:gd name="T11" fmla="*/ 298450 h 1250"/>
                  <a:gd name="T12" fmla="*/ 0 w 1888"/>
                  <a:gd name="T13" fmla="*/ 1984375 h 1250"/>
                  <a:gd name="T14" fmla="*/ 2997200 w 1888"/>
                  <a:gd name="T15" fmla="*/ 1984375 h 1250"/>
                  <a:gd name="T16" fmla="*/ 2997200 w 1888"/>
                  <a:gd name="T17" fmla="*/ 298450 h 1250"/>
                  <a:gd name="T18" fmla="*/ 1744663 w 1888"/>
                  <a:gd name="T19" fmla="*/ 298450 h 1250"/>
                  <a:gd name="T20" fmla="*/ 1506537 w 1888"/>
                  <a:gd name="T21" fmla="*/ 201612 h 1250"/>
                  <a:gd name="T22" fmla="*/ 1606550 w 1888"/>
                  <a:gd name="T23" fmla="*/ 298450 h 1250"/>
                  <a:gd name="T24" fmla="*/ 1409700 w 1888"/>
                  <a:gd name="T25" fmla="*/ 298450 h 1250"/>
                  <a:gd name="T26" fmla="*/ 1506537 w 1888"/>
                  <a:gd name="T27" fmla="*/ 201612 h 1250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w 1888"/>
                  <a:gd name="T43" fmla="*/ 0 h 1250"/>
                  <a:gd name="T44" fmla="*/ 1888 w 1888"/>
                  <a:gd name="T45" fmla="*/ 1250 h 1250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T42" t="T43" r="T44" b="T45"/>
                <a:pathLst>
                  <a:path w="1888" h="1250">
                    <a:moveTo>
                      <a:pt x="1099" y="188"/>
                    </a:moveTo>
                    <a:lnTo>
                      <a:pt x="1099" y="148"/>
                    </a:lnTo>
                    <a:lnTo>
                      <a:pt x="949" y="0"/>
                    </a:lnTo>
                    <a:lnTo>
                      <a:pt x="801" y="148"/>
                    </a:lnTo>
                    <a:lnTo>
                      <a:pt x="801" y="188"/>
                    </a:lnTo>
                    <a:lnTo>
                      <a:pt x="0" y="188"/>
                    </a:lnTo>
                    <a:lnTo>
                      <a:pt x="0" y="1250"/>
                    </a:lnTo>
                    <a:lnTo>
                      <a:pt x="1888" y="1250"/>
                    </a:lnTo>
                    <a:lnTo>
                      <a:pt x="1888" y="188"/>
                    </a:lnTo>
                    <a:lnTo>
                      <a:pt x="1099" y="188"/>
                    </a:lnTo>
                    <a:close/>
                    <a:moveTo>
                      <a:pt x="949" y="127"/>
                    </a:moveTo>
                    <a:lnTo>
                      <a:pt x="1012" y="188"/>
                    </a:lnTo>
                    <a:lnTo>
                      <a:pt x="888" y="188"/>
                    </a:lnTo>
                    <a:lnTo>
                      <a:pt x="949" y="127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9">
                <a:solidFill>
                  <a:srgbClr val="000000"/>
                </a:solidFill>
                <a:miter lim="800000"/>
                <a:headEnd/>
                <a:tailEnd/>
              </a:ln>
              <a:effectLst>
                <a:reflection blurRad="6350" stA="52000" endA="300" endPos="35000" dir="5400000" sy="-100000" algn="bl" rotWithShape="0"/>
              </a:effectLst>
              <a:scene3d>
                <a:camera prst="orthographicFront"/>
                <a:lightRig rig="threePt" dir="t"/>
              </a:scene3d>
              <a:sp3d>
                <a:bevelT prst="convex"/>
              </a:sp3d>
            </p:spPr>
            <p:txBody>
              <a:bodyPr/>
              <a:lstStyle/>
              <a:p>
                <a:endParaRPr lang="en-US" dirty="0">
                  <a:latin typeface="Calibri" pitchFamily="34" charset="0"/>
                </a:endParaRPr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3520339" y="1764035"/>
                <a:ext cx="39305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>
                    <a:latin typeface="Tw Cen MT Condensed Extra Bold" panose="020B0803020202020204" pitchFamily="34" charset="0"/>
                  </a:rPr>
                  <a:t>1</a:t>
                </a:r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2438400" y="2667000"/>
                <a:ext cx="2590800" cy="381000"/>
              </a:xfrm>
              <a:prstGeom prst="rect">
                <a:avLst/>
              </a:prstGeom>
              <a:gradFill>
                <a:gsLst>
                  <a:gs pos="0">
                    <a:schemeClr val="bg1">
                      <a:alpha val="81000"/>
                    </a:schemeClr>
                  </a:gs>
                  <a:gs pos="50000">
                    <a:schemeClr val="bg1">
                      <a:lumMod val="85000"/>
                      <a:alpha val="35000"/>
                    </a:schemeClr>
                  </a:gs>
                  <a:gs pos="100000">
                    <a:schemeClr val="bg1">
                      <a:lumMod val="95000"/>
                      <a:alpha val="5000"/>
                    </a:schemeClr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alibri" pitchFamily="34" charset="0"/>
                </a:endParaRPr>
              </a:p>
            </p:txBody>
          </p:sp>
        </p:grpSp>
        <p:sp>
          <p:nvSpPr>
            <p:cNvPr id="15" name="TextBox 14"/>
            <p:cNvSpPr txBox="1"/>
            <p:nvPr/>
          </p:nvSpPr>
          <p:spPr>
            <a:xfrm>
              <a:off x="1754054" y="2948048"/>
              <a:ext cx="25908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Calibri" pitchFamily="34" charset="0"/>
                </a:rPr>
                <a:t>You can replace this text with yours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EFCB52D-6BF9-42E4-9A5E-20EFE51646C3}"/>
              </a:ext>
            </a:extLst>
          </p:cNvPr>
          <p:cNvGrpSpPr/>
          <p:nvPr/>
        </p:nvGrpSpPr>
        <p:grpSpPr>
          <a:xfrm>
            <a:off x="7820378" y="1552943"/>
            <a:ext cx="2723188" cy="2447558"/>
            <a:chOff x="7820378" y="1552943"/>
            <a:chExt cx="2723188" cy="2447558"/>
          </a:xfrm>
        </p:grpSpPr>
        <p:grpSp>
          <p:nvGrpSpPr>
            <p:cNvPr id="21" name="Group 20"/>
            <p:cNvGrpSpPr/>
            <p:nvPr/>
          </p:nvGrpSpPr>
          <p:grpSpPr>
            <a:xfrm>
              <a:off x="7820378" y="1552943"/>
              <a:ext cx="2723188" cy="2447558"/>
              <a:chOff x="7162800" y="1524000"/>
              <a:chExt cx="2723188" cy="2447558"/>
            </a:xfrm>
          </p:grpSpPr>
          <p:sp>
            <p:nvSpPr>
              <p:cNvPr id="7" name="Oval 6"/>
              <p:cNvSpPr/>
              <p:nvPr/>
            </p:nvSpPr>
            <p:spPr>
              <a:xfrm>
                <a:off x="8001000" y="1524000"/>
                <a:ext cx="1066800" cy="1066800"/>
              </a:xfrm>
              <a:prstGeom prst="ellipse">
                <a:avLst/>
              </a:prstGeom>
              <a:gradFill>
                <a:gsLst>
                  <a:gs pos="0">
                    <a:schemeClr val="bg1">
                      <a:lumMod val="75000"/>
                    </a:schemeClr>
                  </a:gs>
                  <a:gs pos="50000">
                    <a:schemeClr val="bg1">
                      <a:lumMod val="8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0"/>
              </a:gradFill>
              <a:ln>
                <a:solidFill>
                  <a:schemeClr val="bg1">
                    <a:lumMod val="50000"/>
                  </a:schemeClr>
                </a:solidFill>
              </a:ln>
              <a:effectLst>
                <a:reflection blurRad="6350" stA="52000" endA="300" endPos="35000" dir="5400000" sy="-100000" algn="bl" rotWithShape="0"/>
              </a:effectLst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alibri" pitchFamily="34" charset="0"/>
                </a:endParaRPr>
              </a:p>
            </p:txBody>
          </p:sp>
          <p:sp>
            <p:nvSpPr>
              <p:cNvPr id="5" name="Freeform 7"/>
              <p:cNvSpPr>
                <a:spLocks noEditPoints="1"/>
              </p:cNvSpPr>
              <p:nvPr/>
            </p:nvSpPr>
            <p:spPr bwMode="auto">
              <a:xfrm>
                <a:off x="7162800" y="2286000"/>
                <a:ext cx="2723188" cy="1685558"/>
              </a:xfrm>
              <a:custGeom>
                <a:avLst/>
                <a:gdLst>
                  <a:gd name="T0" fmla="*/ 1744663 w 1888"/>
                  <a:gd name="T1" fmla="*/ 298450 h 1250"/>
                  <a:gd name="T2" fmla="*/ 1744663 w 1888"/>
                  <a:gd name="T3" fmla="*/ 234950 h 1250"/>
                  <a:gd name="T4" fmla="*/ 1506537 w 1888"/>
                  <a:gd name="T5" fmla="*/ 0 h 1250"/>
                  <a:gd name="T6" fmla="*/ 1271588 w 1888"/>
                  <a:gd name="T7" fmla="*/ 234950 h 1250"/>
                  <a:gd name="T8" fmla="*/ 1271588 w 1888"/>
                  <a:gd name="T9" fmla="*/ 298450 h 1250"/>
                  <a:gd name="T10" fmla="*/ 0 w 1888"/>
                  <a:gd name="T11" fmla="*/ 298450 h 1250"/>
                  <a:gd name="T12" fmla="*/ 0 w 1888"/>
                  <a:gd name="T13" fmla="*/ 1984375 h 1250"/>
                  <a:gd name="T14" fmla="*/ 2997200 w 1888"/>
                  <a:gd name="T15" fmla="*/ 1984375 h 1250"/>
                  <a:gd name="T16" fmla="*/ 2997200 w 1888"/>
                  <a:gd name="T17" fmla="*/ 298450 h 1250"/>
                  <a:gd name="T18" fmla="*/ 1744663 w 1888"/>
                  <a:gd name="T19" fmla="*/ 298450 h 1250"/>
                  <a:gd name="T20" fmla="*/ 1506537 w 1888"/>
                  <a:gd name="T21" fmla="*/ 201612 h 1250"/>
                  <a:gd name="T22" fmla="*/ 1606550 w 1888"/>
                  <a:gd name="T23" fmla="*/ 298450 h 1250"/>
                  <a:gd name="T24" fmla="*/ 1409700 w 1888"/>
                  <a:gd name="T25" fmla="*/ 298450 h 1250"/>
                  <a:gd name="T26" fmla="*/ 1506537 w 1888"/>
                  <a:gd name="T27" fmla="*/ 201612 h 1250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w 1888"/>
                  <a:gd name="T43" fmla="*/ 0 h 1250"/>
                  <a:gd name="T44" fmla="*/ 1888 w 1888"/>
                  <a:gd name="T45" fmla="*/ 1250 h 1250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T42" t="T43" r="T44" b="T45"/>
                <a:pathLst>
                  <a:path w="1888" h="1250">
                    <a:moveTo>
                      <a:pt x="1099" y="188"/>
                    </a:moveTo>
                    <a:lnTo>
                      <a:pt x="1099" y="148"/>
                    </a:lnTo>
                    <a:lnTo>
                      <a:pt x="949" y="0"/>
                    </a:lnTo>
                    <a:lnTo>
                      <a:pt x="801" y="148"/>
                    </a:lnTo>
                    <a:lnTo>
                      <a:pt x="801" y="188"/>
                    </a:lnTo>
                    <a:lnTo>
                      <a:pt x="0" y="188"/>
                    </a:lnTo>
                    <a:lnTo>
                      <a:pt x="0" y="1250"/>
                    </a:lnTo>
                    <a:lnTo>
                      <a:pt x="1888" y="1250"/>
                    </a:lnTo>
                    <a:lnTo>
                      <a:pt x="1888" y="188"/>
                    </a:lnTo>
                    <a:lnTo>
                      <a:pt x="1099" y="188"/>
                    </a:lnTo>
                    <a:close/>
                    <a:moveTo>
                      <a:pt x="949" y="127"/>
                    </a:moveTo>
                    <a:lnTo>
                      <a:pt x="1012" y="188"/>
                    </a:lnTo>
                    <a:lnTo>
                      <a:pt x="888" y="188"/>
                    </a:lnTo>
                    <a:lnTo>
                      <a:pt x="949" y="127"/>
                    </a:lnTo>
                    <a:close/>
                  </a:path>
                </a:pathLst>
              </a:custGeom>
              <a:solidFill>
                <a:schemeClr val="bg2">
                  <a:lumMod val="50000"/>
                </a:schemeClr>
              </a:solidFill>
              <a:ln w="9">
                <a:solidFill>
                  <a:srgbClr val="000000"/>
                </a:solidFill>
                <a:miter lim="800000"/>
                <a:headEnd/>
                <a:tailEnd/>
              </a:ln>
              <a:effectLst>
                <a:reflection blurRad="6350" stA="52000" endA="300" endPos="35000" dir="5400000" sy="-100000" algn="bl" rotWithShape="0"/>
              </a:effectLst>
              <a:scene3d>
                <a:camera prst="orthographicFront"/>
                <a:lightRig rig="threePt" dir="t"/>
              </a:scene3d>
              <a:sp3d>
                <a:bevelT prst="convex"/>
              </a:sp3d>
            </p:spPr>
            <p:txBody>
              <a:bodyPr/>
              <a:lstStyle/>
              <a:p>
                <a:endParaRPr lang="en-US" dirty="0">
                  <a:latin typeface="Calibri" pitchFamily="34" charset="0"/>
                </a:endParaRP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8337872" y="1707555"/>
                <a:ext cx="39305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>
                    <a:latin typeface="Tw Cen MT Condensed Extra Bold" panose="020B0803020202020204" pitchFamily="34" charset="0"/>
                  </a:rPr>
                  <a:t>3</a:t>
                </a:r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7239000" y="2590800"/>
                <a:ext cx="2590800" cy="381000"/>
              </a:xfrm>
              <a:prstGeom prst="rect">
                <a:avLst/>
              </a:prstGeom>
              <a:gradFill>
                <a:gsLst>
                  <a:gs pos="0">
                    <a:schemeClr val="bg1">
                      <a:alpha val="81000"/>
                    </a:schemeClr>
                  </a:gs>
                  <a:gs pos="50000">
                    <a:schemeClr val="bg1">
                      <a:lumMod val="85000"/>
                      <a:alpha val="35000"/>
                    </a:schemeClr>
                  </a:gs>
                  <a:gs pos="100000">
                    <a:schemeClr val="bg1">
                      <a:lumMod val="95000"/>
                      <a:alpha val="5000"/>
                    </a:schemeClr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alibri" pitchFamily="34" charset="0"/>
                </a:endParaRPr>
              </a:p>
            </p:txBody>
          </p:sp>
        </p:grpSp>
        <p:sp>
          <p:nvSpPr>
            <p:cNvPr id="16" name="TextBox 15"/>
            <p:cNvSpPr txBox="1"/>
            <p:nvPr/>
          </p:nvSpPr>
          <p:spPr>
            <a:xfrm>
              <a:off x="7886572" y="2897248"/>
              <a:ext cx="25908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Calibri" pitchFamily="34" charset="0"/>
                </a:rPr>
                <a:t>You can replace this text with yours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29531D9-F3EC-48C3-A66E-460B8F619CF3}"/>
              </a:ext>
            </a:extLst>
          </p:cNvPr>
          <p:cNvGrpSpPr/>
          <p:nvPr/>
        </p:nvGrpSpPr>
        <p:grpSpPr>
          <a:xfrm>
            <a:off x="4495801" y="3048000"/>
            <a:ext cx="3447045" cy="2895600"/>
            <a:chOff x="4495801" y="3048000"/>
            <a:chExt cx="3447045" cy="2895600"/>
          </a:xfrm>
        </p:grpSpPr>
        <p:sp>
          <p:nvSpPr>
            <p:cNvPr id="8" name="Oval 7"/>
            <p:cNvSpPr/>
            <p:nvPr/>
          </p:nvSpPr>
          <p:spPr>
            <a:xfrm>
              <a:off x="5685923" y="3048000"/>
              <a:ext cx="1066800" cy="1066800"/>
            </a:xfrm>
            <a:prstGeom prst="ellipse">
              <a:avLst/>
            </a:prstGeom>
            <a:gradFill>
              <a:gsLst>
                <a:gs pos="0">
                  <a:schemeClr val="bg1">
                    <a:lumMod val="75000"/>
                  </a:schemeClr>
                </a:gs>
                <a:gs pos="50000">
                  <a:schemeClr val="bg1">
                    <a:lumMod val="8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5400000" scaled="0"/>
            </a:gradFill>
            <a:ln>
              <a:solidFill>
                <a:schemeClr val="bg1">
                  <a:lumMod val="50000"/>
                </a:schemeClr>
              </a:solidFill>
            </a:ln>
            <a:effectLst>
              <a:reflection blurRad="6350" stA="52000" endA="300" endPos="35000" dir="5400000" sy="-100000" algn="bl" rotWithShape="0"/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itchFamily="34" charset="0"/>
              </a:endParaRPr>
            </a:p>
          </p:txBody>
        </p:sp>
        <p:grpSp>
          <p:nvGrpSpPr>
            <p:cNvPr id="22" name="Group 21"/>
            <p:cNvGrpSpPr/>
            <p:nvPr/>
          </p:nvGrpSpPr>
          <p:grpSpPr>
            <a:xfrm>
              <a:off x="4495801" y="3200400"/>
              <a:ext cx="3447045" cy="2743200"/>
              <a:chOff x="4495801" y="3200399"/>
              <a:chExt cx="3447045" cy="2743201"/>
            </a:xfrm>
          </p:grpSpPr>
          <p:sp>
            <p:nvSpPr>
              <p:cNvPr id="4" name="Freeform 7"/>
              <p:cNvSpPr>
                <a:spLocks noEditPoints="1"/>
              </p:cNvSpPr>
              <p:nvPr/>
            </p:nvSpPr>
            <p:spPr bwMode="auto">
              <a:xfrm>
                <a:off x="4495801" y="3810000"/>
                <a:ext cx="3447045" cy="2133600"/>
              </a:xfrm>
              <a:custGeom>
                <a:avLst/>
                <a:gdLst>
                  <a:gd name="T0" fmla="*/ 1744663 w 1888"/>
                  <a:gd name="T1" fmla="*/ 298450 h 1250"/>
                  <a:gd name="T2" fmla="*/ 1744663 w 1888"/>
                  <a:gd name="T3" fmla="*/ 234950 h 1250"/>
                  <a:gd name="T4" fmla="*/ 1506537 w 1888"/>
                  <a:gd name="T5" fmla="*/ 0 h 1250"/>
                  <a:gd name="T6" fmla="*/ 1271588 w 1888"/>
                  <a:gd name="T7" fmla="*/ 234950 h 1250"/>
                  <a:gd name="T8" fmla="*/ 1271588 w 1888"/>
                  <a:gd name="T9" fmla="*/ 298450 h 1250"/>
                  <a:gd name="T10" fmla="*/ 0 w 1888"/>
                  <a:gd name="T11" fmla="*/ 298450 h 1250"/>
                  <a:gd name="T12" fmla="*/ 0 w 1888"/>
                  <a:gd name="T13" fmla="*/ 1984375 h 1250"/>
                  <a:gd name="T14" fmla="*/ 2997200 w 1888"/>
                  <a:gd name="T15" fmla="*/ 1984375 h 1250"/>
                  <a:gd name="T16" fmla="*/ 2997200 w 1888"/>
                  <a:gd name="T17" fmla="*/ 298450 h 1250"/>
                  <a:gd name="T18" fmla="*/ 1744663 w 1888"/>
                  <a:gd name="T19" fmla="*/ 298450 h 1250"/>
                  <a:gd name="T20" fmla="*/ 1506537 w 1888"/>
                  <a:gd name="T21" fmla="*/ 201612 h 1250"/>
                  <a:gd name="T22" fmla="*/ 1606550 w 1888"/>
                  <a:gd name="T23" fmla="*/ 298450 h 1250"/>
                  <a:gd name="T24" fmla="*/ 1409700 w 1888"/>
                  <a:gd name="T25" fmla="*/ 298450 h 1250"/>
                  <a:gd name="T26" fmla="*/ 1506537 w 1888"/>
                  <a:gd name="T27" fmla="*/ 201612 h 1250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w 1888"/>
                  <a:gd name="T43" fmla="*/ 0 h 1250"/>
                  <a:gd name="T44" fmla="*/ 1888 w 1888"/>
                  <a:gd name="T45" fmla="*/ 1250 h 1250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T42" t="T43" r="T44" b="T45"/>
                <a:pathLst>
                  <a:path w="1888" h="1250">
                    <a:moveTo>
                      <a:pt x="1099" y="188"/>
                    </a:moveTo>
                    <a:lnTo>
                      <a:pt x="1099" y="148"/>
                    </a:lnTo>
                    <a:lnTo>
                      <a:pt x="949" y="0"/>
                    </a:lnTo>
                    <a:lnTo>
                      <a:pt x="801" y="148"/>
                    </a:lnTo>
                    <a:lnTo>
                      <a:pt x="801" y="188"/>
                    </a:lnTo>
                    <a:lnTo>
                      <a:pt x="0" y="188"/>
                    </a:lnTo>
                    <a:lnTo>
                      <a:pt x="0" y="1250"/>
                    </a:lnTo>
                    <a:lnTo>
                      <a:pt x="1888" y="1250"/>
                    </a:lnTo>
                    <a:lnTo>
                      <a:pt x="1888" y="188"/>
                    </a:lnTo>
                    <a:lnTo>
                      <a:pt x="1099" y="188"/>
                    </a:lnTo>
                    <a:close/>
                    <a:moveTo>
                      <a:pt x="949" y="127"/>
                    </a:moveTo>
                    <a:lnTo>
                      <a:pt x="1012" y="188"/>
                    </a:lnTo>
                    <a:lnTo>
                      <a:pt x="888" y="188"/>
                    </a:lnTo>
                    <a:lnTo>
                      <a:pt x="949" y="127"/>
                    </a:ln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 w="9">
                <a:solidFill>
                  <a:srgbClr val="000000"/>
                </a:solidFill>
                <a:miter lim="800000"/>
                <a:headEnd/>
                <a:tailEnd/>
              </a:ln>
              <a:effectLst>
                <a:reflection blurRad="6350" stA="52000" endA="300" endPos="35000" dir="5400000" sy="-100000" algn="bl" rotWithShape="0"/>
              </a:effectLst>
              <a:scene3d>
                <a:camera prst="orthographicFront"/>
                <a:lightRig rig="threePt" dir="t"/>
              </a:scene3d>
              <a:sp3d>
                <a:bevelT prst="convex"/>
              </a:sp3d>
            </p:spPr>
            <p:txBody>
              <a:bodyPr/>
              <a:lstStyle/>
              <a:p>
                <a:endParaRPr lang="en-US" dirty="0">
                  <a:latin typeface="Calibri" pitchFamily="34" charset="0"/>
                </a:endParaRPr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5983704" y="3200399"/>
                <a:ext cx="444352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dirty="0">
                    <a:latin typeface="Tw Cen MT Condensed Extra Bold" panose="020B0803020202020204" pitchFamily="34" charset="0"/>
                  </a:rPr>
                  <a:t>2</a:t>
                </a:r>
              </a:p>
            </p:txBody>
          </p:sp>
          <p:sp>
            <p:nvSpPr>
              <p:cNvPr id="20" name="Rectangle 19"/>
              <p:cNvSpPr/>
              <p:nvPr/>
            </p:nvSpPr>
            <p:spPr>
              <a:xfrm>
                <a:off x="4572000" y="4191000"/>
                <a:ext cx="3276600" cy="381000"/>
              </a:xfrm>
              <a:prstGeom prst="rect">
                <a:avLst/>
              </a:prstGeom>
              <a:gradFill>
                <a:gsLst>
                  <a:gs pos="0">
                    <a:schemeClr val="bg1">
                      <a:alpha val="81000"/>
                    </a:schemeClr>
                  </a:gs>
                  <a:gs pos="50000">
                    <a:schemeClr val="bg1">
                      <a:lumMod val="85000"/>
                      <a:alpha val="35000"/>
                    </a:schemeClr>
                  </a:gs>
                  <a:gs pos="100000">
                    <a:schemeClr val="bg1">
                      <a:lumMod val="95000"/>
                      <a:alpha val="5000"/>
                    </a:schemeClr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alibri" pitchFamily="34" charset="0"/>
                </a:endParaRPr>
              </a:p>
            </p:txBody>
          </p:sp>
        </p:grpSp>
        <p:sp>
          <p:nvSpPr>
            <p:cNvPr id="17" name="TextBox 16"/>
            <p:cNvSpPr txBox="1"/>
            <p:nvPr/>
          </p:nvSpPr>
          <p:spPr>
            <a:xfrm>
              <a:off x="4581023" y="4604176"/>
              <a:ext cx="32766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Calibri" pitchFamily="34" charset="0"/>
                </a:rPr>
                <a:t>You can replace this sample text with yours</a:t>
              </a: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6" presetClass="emph" presetSubtype="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500" fill="hold"/>
                                        <p:tgtEl>
                                          <p:spTgt spid="2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6" presetClass="emph" presetSubtype="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500" fill="hold"/>
                                        <p:tgtEl>
                                          <p:spTgt spid="2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6" presetClass="emph" presetSubtype="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9" dur="500" fill="hold"/>
                                        <p:tgtEl>
                                          <p:spTgt spid="2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6"/>
          <p:cNvGrpSpPr/>
          <p:nvPr/>
        </p:nvGrpSpPr>
        <p:grpSpPr>
          <a:xfrm>
            <a:off x="2935882" y="2071678"/>
            <a:ext cx="6893918" cy="714380"/>
            <a:chOff x="1357290" y="2071678"/>
            <a:chExt cx="6357982" cy="714380"/>
          </a:xfrm>
        </p:grpSpPr>
        <p:sp>
          <p:nvSpPr>
            <p:cNvPr id="11" name="Rounded Rectangle 10"/>
            <p:cNvSpPr/>
            <p:nvPr/>
          </p:nvSpPr>
          <p:spPr>
            <a:xfrm>
              <a:off x="1357290" y="2071678"/>
              <a:ext cx="6357982" cy="714380"/>
            </a:xfrm>
            <a:prstGeom prst="roundRect">
              <a:avLst/>
            </a:prstGeom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 prst="relaxedInset"/>
            </a:sp3d>
          </p:spPr>
          <p:style>
            <a:lnRef idx="0">
              <a:schemeClr val="dk1"/>
            </a:lnRef>
            <a:fillRef idx="1002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125972" y="2211001"/>
              <a:ext cx="365578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Calibri" pitchFamily="34" charset="0"/>
                </a:rPr>
                <a:t>You can replace this text</a:t>
              </a:r>
            </a:p>
          </p:txBody>
        </p:sp>
      </p:grpSp>
      <p:grpSp>
        <p:nvGrpSpPr>
          <p:cNvPr id="3" name="Group 19"/>
          <p:cNvGrpSpPr/>
          <p:nvPr/>
        </p:nvGrpSpPr>
        <p:grpSpPr>
          <a:xfrm>
            <a:off x="2935882" y="4866118"/>
            <a:ext cx="6893918" cy="714380"/>
            <a:chOff x="1411882" y="4881858"/>
            <a:chExt cx="6357982" cy="714380"/>
          </a:xfrm>
        </p:grpSpPr>
        <p:sp>
          <p:nvSpPr>
            <p:cNvPr id="18" name="Rounded Rectangle 17"/>
            <p:cNvSpPr/>
            <p:nvPr/>
          </p:nvSpPr>
          <p:spPr>
            <a:xfrm>
              <a:off x="1411882" y="4881858"/>
              <a:ext cx="6357982" cy="714380"/>
            </a:xfrm>
            <a:prstGeom prst="roundRect">
              <a:avLst/>
            </a:prstGeom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 prst="relaxedInset"/>
            </a:sp3d>
          </p:spPr>
          <p:style>
            <a:lnRef idx="0">
              <a:schemeClr val="dk1"/>
            </a:lnRef>
            <a:fillRef idx="1002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222193" y="5010891"/>
              <a:ext cx="315199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Calibri" pitchFamily="34" charset="0"/>
                </a:rPr>
                <a:t>You can replace this text</a:t>
              </a:r>
            </a:p>
          </p:txBody>
        </p:sp>
      </p:grpSp>
      <p:grpSp>
        <p:nvGrpSpPr>
          <p:cNvPr id="4" name="Group 18"/>
          <p:cNvGrpSpPr/>
          <p:nvPr/>
        </p:nvGrpSpPr>
        <p:grpSpPr>
          <a:xfrm>
            <a:off x="2935882" y="3429000"/>
            <a:ext cx="6893918" cy="714380"/>
            <a:chOff x="1357290" y="3429000"/>
            <a:chExt cx="6357982" cy="714380"/>
          </a:xfrm>
        </p:grpSpPr>
        <p:sp>
          <p:nvSpPr>
            <p:cNvPr id="16" name="Rounded Rectangle 15"/>
            <p:cNvSpPr/>
            <p:nvPr/>
          </p:nvSpPr>
          <p:spPr>
            <a:xfrm>
              <a:off x="1357290" y="3429000"/>
              <a:ext cx="6357982" cy="714380"/>
            </a:xfrm>
            <a:prstGeom prst="roundRect">
              <a:avLst/>
            </a:prstGeom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 prst="relaxedInset"/>
            </a:sp3d>
          </p:spPr>
          <p:style>
            <a:lnRef idx="0">
              <a:schemeClr val="dk1"/>
            </a:lnRef>
            <a:fillRef idx="1002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atin typeface="Calibri" pitchFamily="34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125972" y="3558033"/>
              <a:ext cx="351522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Calibri" pitchFamily="34" charset="0"/>
                </a:rPr>
                <a:t>You can replace this text</a:t>
              </a:r>
            </a:p>
          </p:txBody>
        </p:sp>
      </p:grpSp>
      <p:sp>
        <p:nvSpPr>
          <p:cNvPr id="204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Numbered List of 3 Items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6F4D127-4CFA-4275-89FA-521A5A6BE303}"/>
              </a:ext>
            </a:extLst>
          </p:cNvPr>
          <p:cNvSpPr/>
          <p:nvPr/>
        </p:nvSpPr>
        <p:spPr>
          <a:xfrm>
            <a:off x="2739060" y="2071678"/>
            <a:ext cx="787274" cy="737738"/>
          </a:xfrm>
          <a:prstGeom prst="round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486" name="Picture 14" descr="Grey glass button.gi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126122" y="1714503"/>
            <a:ext cx="1285875" cy="1285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3526333" y="1944439"/>
            <a:ext cx="372329" cy="769441"/>
          </a:xfrm>
          <a:prstGeom prst="rect">
            <a:avLst/>
          </a:prstGeom>
          <a:noFill/>
          <a:scene3d>
            <a:camera prst="orthographicFront"/>
            <a:lightRig rig="soft" dir="t">
              <a:rot lat="0" lon="0" rev="10800000"/>
            </a:lightRig>
          </a:scene3d>
          <a:sp3d>
            <a:bevelT w="152400" h="50800" prst="softRound"/>
          </a:sp3d>
        </p:spPr>
        <p:txBody>
          <a:bodyPr wrap="square" rtlCol="0">
            <a:spAutoFit/>
            <a:sp3d>
              <a:bevelT w="27940" h="12700"/>
              <a:contourClr>
                <a:srgbClr val="DDDDDD"/>
              </a:contourClr>
            </a:sp3d>
          </a:bodyPr>
          <a:lstStyle/>
          <a:p>
            <a:r>
              <a:rPr lang="en-US" sz="4400" spc="150" dirty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Tw Cen MT Condensed Extra Bold" panose="020B0803020202020204" pitchFamily="34" charset="0"/>
              </a:rPr>
              <a:t>1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280E339B-F43A-4B0D-8F72-928280E5E98B}"/>
              </a:ext>
            </a:extLst>
          </p:cNvPr>
          <p:cNvSpPr/>
          <p:nvPr/>
        </p:nvSpPr>
        <p:spPr>
          <a:xfrm>
            <a:off x="2739060" y="3421628"/>
            <a:ext cx="787274" cy="737738"/>
          </a:xfrm>
          <a:prstGeom prst="round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7CEF9C4E-6578-4D2C-81B3-81E42A52D13F}"/>
              </a:ext>
            </a:extLst>
          </p:cNvPr>
          <p:cNvSpPr/>
          <p:nvPr/>
        </p:nvSpPr>
        <p:spPr>
          <a:xfrm>
            <a:off x="2739060" y="4854439"/>
            <a:ext cx="787274" cy="737738"/>
          </a:xfrm>
          <a:prstGeom prst="round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490" name="Picture 16" descr="Grey glass button.gi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179284" y="3143253"/>
            <a:ext cx="1285875" cy="1285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3611485" y="3373189"/>
            <a:ext cx="308348" cy="769441"/>
          </a:xfrm>
          <a:prstGeom prst="rect">
            <a:avLst/>
          </a:prstGeom>
          <a:noFill/>
          <a:scene3d>
            <a:camera prst="orthographicFront"/>
            <a:lightRig rig="soft" dir="t">
              <a:rot lat="0" lon="0" rev="10800000"/>
            </a:lightRig>
          </a:scene3d>
          <a:sp3d>
            <a:bevelT w="152400" h="50800" prst="softRound"/>
          </a:sp3d>
        </p:spPr>
        <p:txBody>
          <a:bodyPr wrap="square" rtlCol="0">
            <a:spAutoFit/>
            <a:sp3d>
              <a:bevelT w="27940" h="12700"/>
              <a:contourClr>
                <a:srgbClr val="DDDDDD"/>
              </a:contourClr>
            </a:sp3d>
          </a:bodyPr>
          <a:lstStyle/>
          <a:p>
            <a:r>
              <a:rPr lang="en-US" sz="4400" spc="150" dirty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Tw Cen MT Condensed Extra Bold" panose="020B0803020202020204" pitchFamily="34" charset="0"/>
              </a:rPr>
              <a:t>2</a:t>
            </a:r>
          </a:p>
        </p:txBody>
      </p:sp>
      <p:pic>
        <p:nvPicPr>
          <p:cNvPr id="20494" name="Picture 18" descr="Grey glass button.gi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180714" y="4524664"/>
            <a:ext cx="1285875" cy="1285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11"/>
          <p:cNvSpPr txBox="1"/>
          <p:nvPr/>
        </p:nvSpPr>
        <p:spPr>
          <a:xfrm>
            <a:off x="3612915" y="4754600"/>
            <a:ext cx="308348" cy="769441"/>
          </a:xfrm>
          <a:prstGeom prst="rect">
            <a:avLst/>
          </a:prstGeom>
          <a:noFill/>
          <a:scene3d>
            <a:camera prst="orthographicFront"/>
            <a:lightRig rig="soft" dir="t">
              <a:rot lat="0" lon="0" rev="10800000"/>
            </a:lightRig>
          </a:scene3d>
          <a:sp3d>
            <a:bevelT w="152400" h="50800" prst="softRound"/>
          </a:sp3d>
        </p:spPr>
        <p:txBody>
          <a:bodyPr wrap="square" rtlCol="0">
            <a:spAutoFit/>
            <a:sp3d>
              <a:bevelT w="27940" h="12700"/>
              <a:contourClr>
                <a:srgbClr val="DDDDDD"/>
              </a:contourClr>
            </a:sp3d>
          </a:bodyPr>
          <a:lstStyle/>
          <a:p>
            <a:r>
              <a:rPr lang="en-US" sz="4400" spc="150" dirty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Tw Cen MT Condensed Extra Bold" panose="020B0803020202020204" pitchFamily="34" charset="0"/>
              </a:rPr>
              <a:t>3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9" grpId="0" animBg="1"/>
      <p:bldP spid="20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Numbered List of 3 Items</a:t>
            </a:r>
          </a:p>
        </p:txBody>
      </p:sp>
      <p:grpSp>
        <p:nvGrpSpPr>
          <p:cNvPr id="3" name="Group 5"/>
          <p:cNvGrpSpPr/>
          <p:nvPr/>
        </p:nvGrpSpPr>
        <p:grpSpPr>
          <a:xfrm>
            <a:off x="3124200" y="1700366"/>
            <a:ext cx="5638800" cy="1600200"/>
            <a:chOff x="1981200" y="2438400"/>
            <a:chExt cx="5638800" cy="1600200"/>
          </a:xfrm>
        </p:grpSpPr>
        <p:sp>
          <p:nvSpPr>
            <p:cNvPr id="5" name="Rectangle 4"/>
            <p:cNvSpPr/>
            <p:nvPr/>
          </p:nvSpPr>
          <p:spPr>
            <a:xfrm>
              <a:off x="1981200" y="2743200"/>
              <a:ext cx="5638800" cy="12954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  <a:scene3d>
              <a:camera prst="perspectiveRelaxed"/>
              <a:lightRig rig="sof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itchFamily="34" charset="0"/>
              </a:endParaRPr>
            </a:p>
          </p:txBody>
        </p:sp>
        <p:sp>
          <p:nvSpPr>
            <p:cNvPr id="4" name="Rectangle 3"/>
            <p:cNvSpPr/>
            <p:nvPr/>
          </p:nvSpPr>
          <p:spPr>
            <a:xfrm>
              <a:off x="1981200" y="2438400"/>
              <a:ext cx="1905000" cy="129540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10000"/>
                </a:schemeClr>
              </a:solidFill>
            </a:ln>
            <a:scene3d>
              <a:camera prst="perspectiveRelaxed">
                <a:rot lat="18292518" lon="526051" rev="21167327"/>
              </a:camera>
              <a:lightRig rig="threePt" dir="t"/>
            </a:scene3d>
            <a:sp3d extrusionH="317500" prstMaterial="softEdge">
              <a:bevelT w="139700" prst="cross"/>
              <a:extrusionClr>
                <a:schemeClr val="bg1">
                  <a:lumMod val="75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400" b="1" dirty="0">
                  <a:solidFill>
                    <a:schemeClr val="tx1"/>
                  </a:solidFill>
                  <a:latin typeface="Calibri" pitchFamily="34" charset="0"/>
                </a:rPr>
                <a:t>1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2895600" y="2843367"/>
            <a:ext cx="6172200" cy="1751570"/>
            <a:chOff x="1981200" y="2438400"/>
            <a:chExt cx="5638800" cy="1600200"/>
          </a:xfrm>
        </p:grpSpPr>
        <p:sp>
          <p:nvSpPr>
            <p:cNvPr id="8" name="Rectangle 7"/>
            <p:cNvSpPr/>
            <p:nvPr/>
          </p:nvSpPr>
          <p:spPr>
            <a:xfrm>
              <a:off x="1981200" y="2743200"/>
              <a:ext cx="5638800" cy="1295400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  <a:scene3d>
              <a:camera prst="perspectiveRelaxed"/>
              <a:lightRig rig="sof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itchFamily="34" charset="0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1981200" y="2438400"/>
              <a:ext cx="1905000" cy="129540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10000"/>
                </a:schemeClr>
              </a:solidFill>
            </a:ln>
            <a:scene3d>
              <a:camera prst="perspectiveRelaxed">
                <a:rot lat="18292518" lon="526051" rev="21167327"/>
              </a:camera>
              <a:lightRig rig="threePt" dir="t"/>
            </a:scene3d>
            <a:sp3d extrusionH="317500" prstMaterial="softEdge">
              <a:bevelT w="139700" prst="cross"/>
              <a:extrusionClr>
                <a:schemeClr val="bg1">
                  <a:lumMod val="75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0" b="1" dirty="0">
                  <a:solidFill>
                    <a:schemeClr val="tx1"/>
                  </a:solidFill>
                  <a:latin typeface="Calibri" pitchFamily="34" charset="0"/>
                </a:rPr>
                <a:t>2</a:t>
              </a:r>
            </a:p>
          </p:txBody>
        </p:sp>
      </p:grpSp>
      <p:grpSp>
        <p:nvGrpSpPr>
          <p:cNvPr id="7" name="Group 9"/>
          <p:cNvGrpSpPr/>
          <p:nvPr/>
        </p:nvGrpSpPr>
        <p:grpSpPr>
          <a:xfrm>
            <a:off x="2590800" y="4138770"/>
            <a:ext cx="6781800" cy="1728633"/>
            <a:chOff x="1981200" y="2438400"/>
            <a:chExt cx="5638800" cy="1600200"/>
          </a:xfrm>
        </p:grpSpPr>
        <p:sp>
          <p:nvSpPr>
            <p:cNvPr id="11" name="Rectangle 10"/>
            <p:cNvSpPr/>
            <p:nvPr/>
          </p:nvSpPr>
          <p:spPr>
            <a:xfrm>
              <a:off x="1981200" y="2743200"/>
              <a:ext cx="5638800" cy="1295400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  <a:scene3d>
              <a:camera prst="perspectiveRelaxed"/>
              <a:lightRig rig="sof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itchFamily="34" charset="0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981200" y="2438400"/>
              <a:ext cx="1905000" cy="129540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10000"/>
                </a:schemeClr>
              </a:solidFill>
            </a:ln>
            <a:scene3d>
              <a:camera prst="perspectiveRelaxed">
                <a:rot lat="18292518" lon="526051" rev="21167327"/>
              </a:camera>
              <a:lightRig rig="threePt" dir="t"/>
            </a:scene3d>
            <a:sp3d extrusionH="317500" prstMaterial="softEdge">
              <a:bevelT w="139700" prst="cross"/>
              <a:extrusionClr>
                <a:schemeClr val="bg1">
                  <a:lumMod val="75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200" b="1" dirty="0">
                  <a:solidFill>
                    <a:schemeClr val="tx1"/>
                  </a:solidFill>
                  <a:latin typeface="Calibri" pitchFamily="34" charset="0"/>
                </a:rPr>
                <a:t>3</a:t>
              </a: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5105400" y="2386169"/>
            <a:ext cx="3709542" cy="4616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perspectiveRelaxed"/>
              <a:lightRig rig="threePt" dir="t"/>
            </a:scene3d>
          </a:bodyPr>
          <a:lstStyle/>
          <a:p>
            <a:r>
              <a:rPr lang="en-US" sz="2400" dirty="0">
                <a:latin typeface="Calibri" pitchFamily="34" charset="0"/>
              </a:rPr>
              <a:t>Please enter your text here. 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066640" y="3681569"/>
            <a:ext cx="4001160" cy="492443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perspectiveRelaxed"/>
              <a:lightRig rig="threePt" dir="t"/>
            </a:scene3d>
          </a:bodyPr>
          <a:lstStyle/>
          <a:p>
            <a:r>
              <a:rPr lang="en-US" sz="2600" dirty="0">
                <a:solidFill>
                  <a:schemeClr val="bg1"/>
                </a:solidFill>
                <a:latin typeface="Calibri" pitchFamily="34" charset="0"/>
              </a:rPr>
              <a:t>Please enter your text here. 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029200" y="4900766"/>
            <a:ext cx="4295984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perspectiveRelaxed"/>
              <a:lightRig rig="threePt" dir="t"/>
            </a:scene3d>
          </a:bodyPr>
          <a:lstStyle/>
          <a:p>
            <a:r>
              <a:rPr lang="en-US" sz="2800" dirty="0">
                <a:latin typeface="Calibri" pitchFamily="34" charset="0"/>
              </a:rPr>
              <a:t>Please enter your text here.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utoShape 5"/>
          <p:cNvSpPr>
            <a:spLocks noChangeArrowheads="1"/>
          </p:cNvSpPr>
          <p:nvPr/>
        </p:nvSpPr>
        <p:spPr bwMode="auto">
          <a:xfrm>
            <a:off x="2514600" y="3657600"/>
            <a:ext cx="2286000" cy="2667000"/>
          </a:xfrm>
          <a:prstGeom prst="roundRect">
            <a:avLst>
              <a:gd name="adj" fmla="val 16667"/>
            </a:avLst>
          </a:prstGeom>
          <a:ln>
            <a:solidFill>
              <a:schemeClr val="accent3">
                <a:lumMod val="50000"/>
              </a:schemeClr>
            </a:solidFill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pPr algn="ctr" eaLnBrk="0" hangingPunct="0"/>
            <a:endParaRPr lang="en-US" dirty="0">
              <a:latin typeface="Calibri" panose="020F0502020204030204" pitchFamily="34" charset="0"/>
            </a:endParaRPr>
          </a:p>
        </p:txBody>
      </p:sp>
      <p:sp>
        <p:nvSpPr>
          <p:cNvPr id="9" name="AutoShape 5"/>
          <p:cNvSpPr>
            <a:spLocks noChangeArrowheads="1"/>
          </p:cNvSpPr>
          <p:nvPr/>
        </p:nvSpPr>
        <p:spPr bwMode="auto">
          <a:xfrm>
            <a:off x="7391400" y="3657600"/>
            <a:ext cx="2286000" cy="2667000"/>
          </a:xfrm>
          <a:prstGeom prst="roundRect">
            <a:avLst>
              <a:gd name="adj" fmla="val 16667"/>
            </a:avLst>
          </a:prstGeom>
          <a:ln>
            <a:solidFill>
              <a:schemeClr val="accent3">
                <a:lumMod val="50000"/>
              </a:schemeClr>
            </a:solidFill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pPr algn="ctr" eaLnBrk="0" hangingPunct="0"/>
            <a:endParaRPr lang="en-US" dirty="0">
              <a:latin typeface="Calibri" panose="020F0502020204030204" pitchFamily="34" charset="0"/>
            </a:endParaRPr>
          </a:p>
        </p:txBody>
      </p:sp>
      <p:sp>
        <p:nvSpPr>
          <p:cNvPr id="10" name="AutoShape 5"/>
          <p:cNvSpPr>
            <a:spLocks noChangeArrowheads="1"/>
          </p:cNvSpPr>
          <p:nvPr/>
        </p:nvSpPr>
        <p:spPr bwMode="auto">
          <a:xfrm>
            <a:off x="4953000" y="3657600"/>
            <a:ext cx="2286000" cy="2667000"/>
          </a:xfrm>
          <a:prstGeom prst="roundRect">
            <a:avLst>
              <a:gd name="adj" fmla="val 16667"/>
            </a:avLst>
          </a:prstGeom>
          <a:ln>
            <a:solidFill>
              <a:schemeClr val="accent3">
                <a:lumMod val="50000"/>
              </a:schemeClr>
            </a:solidFill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pPr algn="ctr" eaLnBrk="0" hangingPunct="0"/>
            <a:endParaRPr lang="en-US" dirty="0">
              <a:latin typeface="Calibri" panose="020F0502020204030204" pitchFamily="34" charset="0"/>
            </a:endParaRPr>
          </a:p>
        </p:txBody>
      </p:sp>
      <p:sp>
        <p:nvSpPr>
          <p:cNvPr id="11" name="Isosceles Triangle 10"/>
          <p:cNvSpPr/>
          <p:nvPr/>
        </p:nvSpPr>
        <p:spPr>
          <a:xfrm flipV="1">
            <a:off x="5867400" y="3505200"/>
            <a:ext cx="457200" cy="457200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14300" prst="hardEdg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514600" y="4343400"/>
            <a:ext cx="2286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You can replace this text with your own text and more</a:t>
            </a:r>
            <a:endParaRPr lang="en-US" sz="2400" dirty="0">
              <a:latin typeface="Calibri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391400" y="4343400"/>
            <a:ext cx="2286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You can replace this text with your own text and more</a:t>
            </a:r>
            <a:endParaRPr lang="en-US" sz="2400" dirty="0">
              <a:latin typeface="Calibri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953000" y="4343400"/>
            <a:ext cx="2286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You can replace this text with your own text and more</a:t>
            </a:r>
            <a:endParaRPr lang="en-US" sz="2400" dirty="0">
              <a:latin typeface="Calibri" pitchFamily="34" charset="0"/>
            </a:endParaRPr>
          </a:p>
        </p:txBody>
      </p:sp>
      <p:sp>
        <p:nvSpPr>
          <p:cNvPr id="19" name="Isosceles Triangle 18"/>
          <p:cNvSpPr/>
          <p:nvPr/>
        </p:nvSpPr>
        <p:spPr>
          <a:xfrm flipV="1">
            <a:off x="8305800" y="3505200"/>
            <a:ext cx="457200" cy="457200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14300" prst="hardEdg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 pitchFamily="34" charset="0"/>
            </a:endParaRPr>
          </a:p>
        </p:txBody>
      </p:sp>
      <p:sp>
        <p:nvSpPr>
          <p:cNvPr id="20" name="Isosceles Triangle 19"/>
          <p:cNvSpPr/>
          <p:nvPr/>
        </p:nvSpPr>
        <p:spPr>
          <a:xfrm flipV="1">
            <a:off x="3352800" y="3505200"/>
            <a:ext cx="457200" cy="457200"/>
          </a:xfrm>
          <a:prstGeom prst="triangle">
            <a:avLst/>
          </a:prstGeom>
          <a:solidFill>
            <a:schemeClr val="accent3">
              <a:lumMod val="5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114300" prst="hardEdg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 pitchFamily="34" charset="0"/>
            </a:endParaRPr>
          </a:p>
        </p:txBody>
      </p:sp>
      <p:grpSp>
        <p:nvGrpSpPr>
          <p:cNvPr id="2" name="Group 23"/>
          <p:cNvGrpSpPr/>
          <p:nvPr/>
        </p:nvGrpSpPr>
        <p:grpSpPr>
          <a:xfrm>
            <a:off x="2286000" y="1219200"/>
            <a:ext cx="7467600" cy="1905000"/>
            <a:chOff x="762000" y="1066800"/>
            <a:chExt cx="7467600" cy="1905000"/>
          </a:xfrm>
        </p:grpSpPr>
        <p:sp>
          <p:nvSpPr>
            <p:cNvPr id="21" name="Rectangle 20"/>
            <p:cNvSpPr/>
            <p:nvPr/>
          </p:nvSpPr>
          <p:spPr>
            <a:xfrm>
              <a:off x="762000" y="1828800"/>
              <a:ext cx="7467600" cy="1143000"/>
            </a:xfrm>
            <a:prstGeom prst="rect">
              <a:avLst/>
            </a:prstGeom>
            <a:gradFill>
              <a:gsLst>
                <a:gs pos="0">
                  <a:schemeClr val="tx1">
                    <a:lumMod val="75000"/>
                    <a:lumOff val="25000"/>
                  </a:schemeClr>
                </a:gs>
                <a:gs pos="5000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85000"/>
                    <a:lumOff val="15000"/>
                  </a:schemeClr>
                </a:gs>
              </a:gsLst>
              <a:lin ang="5400000" scaled="0"/>
            </a:gradFill>
            <a:ln>
              <a:gradFill>
                <a:gsLst>
                  <a:gs pos="0">
                    <a:schemeClr val="tx1">
                      <a:lumMod val="65000"/>
                      <a:lumOff val="35000"/>
                    </a:schemeClr>
                  </a:gs>
                  <a:gs pos="50000">
                    <a:schemeClr val="tx1">
                      <a:lumMod val="75000"/>
                      <a:lumOff val="25000"/>
                    </a:schemeClr>
                  </a:gs>
                  <a:gs pos="100000">
                    <a:schemeClr val="bg1">
                      <a:lumMod val="50000"/>
                    </a:schemeClr>
                  </a:gs>
                </a:gsLst>
                <a:lin ang="5400000" scaled="0"/>
              </a:gradFill>
            </a:ln>
            <a:effectLst>
              <a:outerShdw blurRad="152400" dist="114300" dir="5400000" sx="90000" sy="-19000" rotWithShape="0">
                <a:prstClr val="black">
                  <a:alpha val="15000"/>
                </a:prstClr>
              </a:outerShdw>
            </a:effectLst>
            <a:scene3d>
              <a:camera prst="perspectiveRelaxedModerately" fov="6000000">
                <a:rot lat="19490636" lon="0" rev="0"/>
              </a:camera>
              <a:lightRig rig="threePt" dir="t"/>
            </a:scene3d>
            <a:sp3d extrusionH="635000">
              <a:extrusionClr>
                <a:schemeClr val="tx1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latin typeface="Calibri" pitchFamily="34" charset="0"/>
                </a:rPr>
                <a:t>YOUR SUBTITLE TEXT HERE</a:t>
              </a:r>
            </a:p>
          </p:txBody>
        </p:sp>
        <p:pic>
          <p:nvPicPr>
            <p:cNvPr id="22" name="Picture 3" descr="D:\Some example templates\Useful vectors 1\PNG\PNG - Blue Globe.png"/>
            <p:cNvPicPr>
              <a:picLocks noChangeAspect="1" noChangeArrowheads="1"/>
            </p:cNvPicPr>
            <p:nvPr/>
          </p:nvPicPr>
          <p:blipFill>
            <a:blip r:embed="rId3" cstate="email"/>
            <a:stretch>
              <a:fillRect/>
            </a:stretch>
          </p:blipFill>
          <p:spPr bwMode="auto">
            <a:xfrm>
              <a:off x="914400" y="1066800"/>
              <a:ext cx="1524000" cy="1524000"/>
            </a:xfrm>
            <a:prstGeom prst="rect">
              <a:avLst/>
            </a:prstGeom>
          </p:spPr>
        </p:pic>
      </p:grpSp>
      <p:sp>
        <p:nvSpPr>
          <p:cNvPr id="24" name="Title 23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>
            <a:normAutofit/>
          </a:bodyPr>
          <a:lstStyle/>
          <a:p>
            <a:r>
              <a:rPr lang="en-US" dirty="0"/>
              <a:t>Numbered List of 3 Items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"/>
                            </p:stCondLst>
                            <p:childTnLst>
                              <p:par>
                                <p:cTn id="2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"/>
                            </p:stCondLst>
                            <p:childTnLst>
                              <p:par>
                                <p:cTn id="3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5" grpId="0"/>
      <p:bldP spid="16" grpId="0"/>
      <p:bldP spid="17" grpId="0"/>
      <p:bldP spid="19" grpId="0" animBg="1"/>
      <p:bldP spid="20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3"/>
          <p:cNvGrpSpPr>
            <a:grpSpLocks/>
          </p:cNvGrpSpPr>
          <p:nvPr/>
        </p:nvGrpSpPr>
        <p:grpSpPr bwMode="auto">
          <a:xfrm>
            <a:off x="48000" y="5086599"/>
            <a:ext cx="12096000" cy="1676400"/>
            <a:chOff x="0" y="2086"/>
            <a:chExt cx="5760" cy="1056"/>
          </a:xfrm>
        </p:grpSpPr>
        <p:sp>
          <p:nvSpPr>
            <p:cNvPr id="18" name="Rectangle 3"/>
            <p:cNvSpPr>
              <a:spLocks noChangeArrowheads="1"/>
            </p:cNvSpPr>
            <p:nvPr/>
          </p:nvSpPr>
          <p:spPr bwMode="gray">
            <a:xfrm>
              <a:off x="0" y="2325"/>
              <a:ext cx="5760" cy="817"/>
            </a:xfrm>
            <a:prstGeom prst="rect">
              <a:avLst/>
            </a:prstGeom>
            <a:gradFill rotWithShape="1">
              <a:gsLst>
                <a:gs pos="0">
                  <a:srgbClr val="DDDDDD"/>
                </a:gs>
                <a:gs pos="100000">
                  <a:srgbClr val="FFFFFF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</p:spPr>
          <p:txBody>
            <a:bodyPr wrap="none" lIns="90000" tIns="90000" rIns="72000" bIns="90000" anchor="ctr"/>
            <a:lstStyle/>
            <a:p>
              <a:pPr algn="ctr" eaLnBrk="0" hangingPunct="0"/>
              <a:endParaRPr lang="en-US" noProof="1">
                <a:latin typeface="Calibri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2" name="Rectangle 25"/>
            <p:cNvSpPr>
              <a:spLocks noChangeArrowheads="1"/>
            </p:cNvSpPr>
            <p:nvPr/>
          </p:nvSpPr>
          <p:spPr bwMode="gray">
            <a:xfrm flipV="1">
              <a:off x="0" y="2086"/>
              <a:ext cx="5760" cy="246"/>
            </a:xfrm>
            <a:prstGeom prst="rect">
              <a:avLst/>
            </a:prstGeom>
            <a:gradFill rotWithShape="1">
              <a:gsLst>
                <a:gs pos="0">
                  <a:srgbClr val="DBDBDB"/>
                </a:gs>
                <a:gs pos="100000">
                  <a:srgbClr val="FFFFFF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</p:spPr>
          <p:txBody>
            <a:bodyPr rot="10800000" wrap="none" lIns="90000" tIns="90000" rIns="72000" bIns="90000" anchor="ctr"/>
            <a:lstStyle/>
            <a:p>
              <a:pPr algn="ctr" eaLnBrk="0" hangingPunct="0"/>
              <a:endParaRPr lang="en-US" noProof="1">
                <a:latin typeface="Calibri" pitchFamily="34" charset="0"/>
                <a:cs typeface="Calibri" panose="020F0502020204030204" pitchFamily="34" charset="0"/>
              </a:endParaRPr>
            </a:p>
          </p:txBody>
        </p:sp>
      </p:grpSp>
      <p:pic>
        <p:nvPicPr>
          <p:cNvPr id="1026" name="Picture 2" descr="C:\Documents and Settings\user\My Documents\My Pictures\export\hands fingers three.jpg"/>
          <p:cNvPicPr>
            <a:picLocks noChangeAspect="1" noChangeArrowheads="1"/>
          </p:cNvPicPr>
          <p:nvPr/>
        </p:nvPicPr>
        <p:blipFill>
          <a:blip r:embed="rId3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10000"/>
          </a:blip>
          <a:srcRect/>
          <a:stretch>
            <a:fillRect/>
          </a:stretch>
        </p:blipFill>
        <p:spPr bwMode="auto">
          <a:xfrm>
            <a:off x="4191000" y="2995414"/>
            <a:ext cx="3206675" cy="3862586"/>
          </a:xfrm>
          <a:prstGeom prst="rect">
            <a:avLst/>
          </a:prstGeom>
          <a:noFill/>
        </p:spPr>
      </p:pic>
      <p:sp>
        <p:nvSpPr>
          <p:cNvPr id="19" name="Ellipse 53"/>
          <p:cNvSpPr/>
          <p:nvPr/>
        </p:nvSpPr>
        <p:spPr bwMode="auto">
          <a:xfrm>
            <a:off x="7309600" y="5498139"/>
            <a:ext cx="2514600" cy="152400"/>
          </a:xfrm>
          <a:prstGeom prst="ellipse">
            <a:avLst/>
          </a:prstGeom>
          <a:gradFill flip="none" rotWithShape="1">
            <a:gsLst>
              <a:gs pos="24000">
                <a:sysClr val="windowText" lastClr="000000">
                  <a:alpha val="44000"/>
                </a:sysClr>
              </a:gs>
              <a:gs pos="100000">
                <a:sysClr val="window" lastClr="FFFFFF">
                  <a:alpha val="0"/>
                </a:sysClr>
              </a:gs>
            </a:gsLst>
            <a:path path="shap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endParaRPr lang="da-DK">
              <a:solidFill>
                <a:srgbClr val="FFFFFF"/>
              </a:solidFill>
              <a:latin typeface="Calibri" charset="0"/>
              <a:ea typeface="ＭＳ Ｐゴシック" charset="-128"/>
            </a:endParaRPr>
          </a:p>
        </p:txBody>
      </p:sp>
      <p:grpSp>
        <p:nvGrpSpPr>
          <p:cNvPr id="3" name="Group 19"/>
          <p:cNvGrpSpPr/>
          <p:nvPr/>
        </p:nvGrpSpPr>
        <p:grpSpPr>
          <a:xfrm>
            <a:off x="1782625" y="3821740"/>
            <a:ext cx="2667000" cy="2212135"/>
            <a:chOff x="1447800" y="3431335"/>
            <a:chExt cx="2667000" cy="2212135"/>
          </a:xfrm>
        </p:grpSpPr>
        <p:sp>
          <p:nvSpPr>
            <p:cNvPr id="8" name="AutoShape 5"/>
            <p:cNvSpPr>
              <a:spLocks noChangeArrowheads="1"/>
            </p:cNvSpPr>
            <p:nvPr/>
          </p:nvSpPr>
          <p:spPr bwMode="auto">
            <a:xfrm>
              <a:off x="1447800" y="3431335"/>
              <a:ext cx="2514600" cy="2212135"/>
            </a:xfrm>
            <a:prstGeom prst="round2DiagRect">
              <a:avLst/>
            </a:prstGeom>
            <a:solidFill>
              <a:schemeClr val="bg1"/>
            </a:solidFill>
            <a:ln w="38100">
              <a:solidFill>
                <a:schemeClr val="accent3">
                  <a:lumMod val="75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0" hangingPunct="0"/>
              <a:endParaRPr lang="en-US" dirty="0">
                <a:latin typeface="Calibri" panose="020F0502020204030204" pitchFamily="34" charset="0"/>
              </a:endParaRPr>
            </a:p>
          </p:txBody>
        </p:sp>
        <p:sp>
          <p:nvSpPr>
            <p:cNvPr id="9" name="Flowchart: Merge 8"/>
            <p:cNvSpPr>
              <a:spLocks/>
            </p:cNvSpPr>
            <p:nvPr/>
          </p:nvSpPr>
          <p:spPr bwMode="gray">
            <a:xfrm rot="5400000">
              <a:off x="3467100" y="3926635"/>
              <a:ext cx="762000" cy="533400"/>
            </a:xfrm>
            <a:prstGeom prst="flowChartMerge">
              <a:avLst/>
            </a:prstGeom>
            <a:gradFill flip="none" rotWithShape="1">
              <a:gsLst>
                <a:gs pos="0">
                  <a:schemeClr val="accent3">
                    <a:lumMod val="75000"/>
                    <a:shade val="30000"/>
                    <a:satMod val="115000"/>
                  </a:schemeClr>
                </a:gs>
                <a:gs pos="50000">
                  <a:schemeClr val="accent3">
                    <a:lumMod val="75000"/>
                    <a:shade val="67500"/>
                    <a:satMod val="115000"/>
                  </a:schemeClr>
                </a:gs>
                <a:gs pos="100000">
                  <a:schemeClr val="accent3">
                    <a:lumMod val="75000"/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ln w="0">
              <a:noFill/>
              <a:prstDash val="solid"/>
              <a:round/>
              <a:headEnd/>
              <a:tailEnd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vert="vert270" wrap="none"/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Calibri" pitchFamily="34" charset="0"/>
                </a:rPr>
                <a:t>1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485900" y="3752572"/>
              <a:ext cx="2438400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Calibri" pitchFamily="34" charset="0"/>
                </a:rPr>
                <a:t>You can replace this text with your own text and more</a:t>
              </a:r>
            </a:p>
          </p:txBody>
        </p:sp>
      </p:grpSp>
      <p:grpSp>
        <p:nvGrpSpPr>
          <p:cNvPr id="4" name="Group 20"/>
          <p:cNvGrpSpPr/>
          <p:nvPr/>
        </p:nvGrpSpPr>
        <p:grpSpPr>
          <a:xfrm>
            <a:off x="7040425" y="3135939"/>
            <a:ext cx="2756931" cy="2380502"/>
            <a:chOff x="5372100" y="3812335"/>
            <a:chExt cx="2756931" cy="2380502"/>
          </a:xfrm>
        </p:grpSpPr>
        <p:sp>
          <p:nvSpPr>
            <p:cNvPr id="7" name="AutoShape 3"/>
            <p:cNvSpPr>
              <a:spLocks noChangeArrowheads="1"/>
            </p:cNvSpPr>
            <p:nvPr/>
          </p:nvSpPr>
          <p:spPr bwMode="auto">
            <a:xfrm>
              <a:off x="5614431" y="3812335"/>
              <a:ext cx="2514600" cy="2380502"/>
            </a:xfrm>
            <a:prstGeom prst="round2DiagRect">
              <a:avLst/>
            </a:prstGeom>
            <a:solidFill>
              <a:schemeClr val="bg1"/>
            </a:solidFill>
            <a:ln w="38100">
              <a:solidFill>
                <a:schemeClr val="accent3">
                  <a:lumMod val="75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0" hangingPunct="0"/>
              <a:endParaRPr lang="en-US" dirty="0">
                <a:latin typeface="Calibri" panose="020F0502020204030204" pitchFamily="34" charset="0"/>
              </a:endParaRPr>
            </a:p>
          </p:txBody>
        </p:sp>
        <p:sp>
          <p:nvSpPr>
            <p:cNvPr id="10" name="Freeform 10"/>
            <p:cNvSpPr>
              <a:spLocks/>
            </p:cNvSpPr>
            <p:nvPr/>
          </p:nvSpPr>
          <p:spPr bwMode="gray">
            <a:xfrm rot="16200000" flipH="1" flipV="1">
              <a:off x="5257800" y="4383835"/>
              <a:ext cx="758952" cy="530352"/>
            </a:xfrm>
            <a:prstGeom prst="flowChartExtract">
              <a:avLst/>
            </a:prstGeom>
            <a:gradFill flip="none" rotWithShape="1">
              <a:gsLst>
                <a:gs pos="0">
                  <a:schemeClr val="accent3">
                    <a:lumMod val="75000"/>
                    <a:shade val="30000"/>
                    <a:satMod val="115000"/>
                  </a:schemeClr>
                </a:gs>
                <a:gs pos="50000">
                  <a:schemeClr val="accent3">
                    <a:lumMod val="75000"/>
                    <a:shade val="67500"/>
                    <a:satMod val="115000"/>
                  </a:schemeClr>
                </a:gs>
                <a:gs pos="100000">
                  <a:schemeClr val="accent3">
                    <a:lumMod val="75000"/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ln w="0">
              <a:noFill/>
              <a:prstDash val="solid"/>
              <a:round/>
              <a:headEnd/>
              <a:tailEnd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 extrusionH="107950">
              <a:bevelT/>
              <a:extrusionClr>
                <a:schemeClr val="accent5">
                  <a:lumMod val="75000"/>
                </a:schemeClr>
              </a:extrusionClr>
            </a:sp3d>
          </p:spPr>
          <p:txBody>
            <a:bodyPr vert="vert270"/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Calibri" pitchFamily="34" charset="0"/>
                </a:rPr>
                <a:t>3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671581" y="4217756"/>
              <a:ext cx="2400300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Calibri" pitchFamily="34" charset="0"/>
                </a:rPr>
                <a:t>You can replace this text with your own text and more</a:t>
              </a:r>
            </a:p>
          </p:txBody>
        </p:sp>
      </p:grpSp>
      <p:sp>
        <p:nvSpPr>
          <p:cNvPr id="20" name="Title 19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>
            <a:normAutofit/>
          </a:bodyPr>
          <a:lstStyle/>
          <a:p>
            <a:r>
              <a:rPr lang="en-US" dirty="0"/>
              <a:t>Numbered List of 3 Items</a:t>
            </a:r>
          </a:p>
        </p:txBody>
      </p:sp>
      <p:sp>
        <p:nvSpPr>
          <p:cNvPr id="21" name="Ellipse 53"/>
          <p:cNvSpPr/>
          <p:nvPr/>
        </p:nvSpPr>
        <p:spPr bwMode="auto">
          <a:xfrm>
            <a:off x="1782625" y="6031539"/>
            <a:ext cx="2514600" cy="152400"/>
          </a:xfrm>
          <a:prstGeom prst="ellipse">
            <a:avLst/>
          </a:prstGeom>
          <a:gradFill flip="none" rotWithShape="1">
            <a:gsLst>
              <a:gs pos="24000">
                <a:sysClr val="windowText" lastClr="000000">
                  <a:alpha val="44000"/>
                </a:sysClr>
              </a:gs>
              <a:gs pos="100000">
                <a:sysClr val="window" lastClr="FFFFFF">
                  <a:alpha val="0"/>
                </a:sysClr>
              </a:gs>
            </a:gsLst>
            <a:path path="shap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endParaRPr lang="da-DK">
              <a:solidFill>
                <a:srgbClr val="FFFFFF"/>
              </a:solidFill>
              <a:latin typeface="Calibri" charset="0"/>
              <a:ea typeface="ＭＳ Ｐゴシック" charset="-128"/>
            </a:endParaRPr>
          </a:p>
        </p:txBody>
      </p:sp>
      <p:grpSp>
        <p:nvGrpSpPr>
          <p:cNvPr id="5" name="Group 20"/>
          <p:cNvGrpSpPr/>
          <p:nvPr/>
        </p:nvGrpSpPr>
        <p:grpSpPr>
          <a:xfrm>
            <a:off x="4297225" y="1535739"/>
            <a:ext cx="2743200" cy="2226550"/>
            <a:chOff x="5715000" y="3525837"/>
            <a:chExt cx="2743200" cy="2226550"/>
          </a:xfrm>
        </p:grpSpPr>
        <p:sp>
          <p:nvSpPr>
            <p:cNvPr id="26" name="AutoShape 3"/>
            <p:cNvSpPr>
              <a:spLocks noChangeArrowheads="1"/>
            </p:cNvSpPr>
            <p:nvPr/>
          </p:nvSpPr>
          <p:spPr bwMode="auto">
            <a:xfrm>
              <a:off x="5715000" y="3525837"/>
              <a:ext cx="2743200" cy="1810498"/>
            </a:xfrm>
            <a:prstGeom prst="round2DiagRect">
              <a:avLst/>
            </a:prstGeom>
            <a:solidFill>
              <a:schemeClr val="bg1"/>
            </a:solidFill>
            <a:ln w="38100">
              <a:solidFill>
                <a:schemeClr val="accent3">
                  <a:lumMod val="75000"/>
                </a:schemeClr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0" hangingPunct="0"/>
              <a:endParaRPr lang="en-US" dirty="0">
                <a:latin typeface="Calibri" panose="020F0502020204030204" pitchFamily="34" charset="0"/>
              </a:endParaRPr>
            </a:p>
          </p:txBody>
        </p:sp>
        <p:sp>
          <p:nvSpPr>
            <p:cNvPr id="27" name="Freeform 10"/>
            <p:cNvSpPr>
              <a:spLocks/>
            </p:cNvSpPr>
            <p:nvPr/>
          </p:nvSpPr>
          <p:spPr bwMode="gray">
            <a:xfrm rot="10800000" flipH="1" flipV="1">
              <a:off x="6667500" y="5222035"/>
              <a:ext cx="758952" cy="530352"/>
            </a:xfrm>
            <a:prstGeom prst="flowChartExtract">
              <a:avLst/>
            </a:prstGeom>
            <a:gradFill flip="none" rotWithShape="1">
              <a:gsLst>
                <a:gs pos="0">
                  <a:schemeClr val="accent3">
                    <a:lumMod val="75000"/>
                    <a:shade val="30000"/>
                    <a:satMod val="115000"/>
                  </a:schemeClr>
                </a:gs>
                <a:gs pos="50000">
                  <a:schemeClr val="accent3">
                    <a:lumMod val="75000"/>
                    <a:shade val="67500"/>
                    <a:satMod val="115000"/>
                  </a:schemeClr>
                </a:gs>
                <a:gs pos="100000">
                  <a:schemeClr val="accent3">
                    <a:lumMod val="75000"/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ln w="0">
              <a:noFill/>
              <a:prstDash val="solid"/>
              <a:round/>
              <a:headEnd/>
              <a:tailEnd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 extrusionH="107950">
              <a:bevelT/>
              <a:extrusionClr>
                <a:schemeClr val="accent5">
                  <a:lumMod val="75000"/>
                </a:schemeClr>
              </a:extrusionClr>
            </a:sp3d>
          </p:spPr>
          <p:txBody>
            <a:bodyPr anchor="b" anchorCtr="0"/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Calibri" pitchFamily="34" charset="0"/>
                </a:rPr>
                <a:t>2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5905500" y="3646256"/>
              <a:ext cx="2362200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Calibri" pitchFamily="34" charset="0"/>
                </a:rPr>
                <a:t>You can replace this text with your own text and more</a:t>
              </a: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1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8"/>
          <p:cNvGrpSpPr/>
          <p:nvPr/>
        </p:nvGrpSpPr>
        <p:grpSpPr>
          <a:xfrm>
            <a:off x="342900" y="1556249"/>
            <a:ext cx="11506200" cy="5027113"/>
            <a:chOff x="0" y="1752600"/>
            <a:chExt cx="9144000" cy="3582988"/>
          </a:xfrm>
        </p:grpSpPr>
        <p:sp>
          <p:nvSpPr>
            <p:cNvPr id="6" name="Rectangle 5"/>
            <p:cNvSpPr/>
            <p:nvPr/>
          </p:nvSpPr>
          <p:spPr>
            <a:xfrm>
              <a:off x="0" y="1828800"/>
              <a:ext cx="9144000" cy="3429000"/>
            </a:xfrm>
            <a:prstGeom prst="rect">
              <a:avLst/>
            </a:prstGeom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50000">
                  <a:schemeClr val="tx1">
                    <a:lumMod val="75000"/>
                    <a:lumOff val="2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itchFamily="34" charset="0"/>
              </a:endParaRPr>
            </a:p>
          </p:txBody>
        </p:sp>
        <p:cxnSp>
          <p:nvCxnSpPr>
            <p:cNvPr id="9" name="Straight Connector 8"/>
            <p:cNvCxnSpPr/>
            <p:nvPr/>
          </p:nvCxnSpPr>
          <p:spPr>
            <a:xfrm>
              <a:off x="0" y="1752600"/>
              <a:ext cx="9144000" cy="1588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0" y="5334000"/>
              <a:ext cx="9144000" cy="1588"/>
            </a:xfrm>
            <a:prstGeom prst="line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/>
          <p:cNvSpPr txBox="1"/>
          <p:nvPr/>
        </p:nvSpPr>
        <p:spPr>
          <a:xfrm>
            <a:off x="2676090" y="1939790"/>
            <a:ext cx="68398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Calibri" pitchFamily="34" charset="0"/>
              </a:rPr>
              <a:t>ENTER TITLE TO EXPLAIN THE FOLLOWING ELEMENTS</a:t>
            </a:r>
          </a:p>
        </p:txBody>
      </p:sp>
      <p:grpSp>
        <p:nvGrpSpPr>
          <p:cNvPr id="3" name="Group 24"/>
          <p:cNvGrpSpPr/>
          <p:nvPr/>
        </p:nvGrpSpPr>
        <p:grpSpPr>
          <a:xfrm>
            <a:off x="726440" y="2706869"/>
            <a:ext cx="2588895" cy="3068320"/>
            <a:chOff x="304800" y="2667000"/>
            <a:chExt cx="2057400" cy="2438400"/>
          </a:xfrm>
        </p:grpSpPr>
        <p:sp>
          <p:nvSpPr>
            <p:cNvPr id="11" name="Rectangle 10"/>
            <p:cNvSpPr/>
            <p:nvPr/>
          </p:nvSpPr>
          <p:spPr>
            <a:xfrm>
              <a:off x="304800" y="2667000"/>
              <a:ext cx="2057400" cy="2438400"/>
            </a:xfrm>
            <a:prstGeom prst="rect">
              <a:avLst/>
            </a:prstGeom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50000">
                  <a:schemeClr val="tx1">
                    <a:lumMod val="75000"/>
                    <a:lumOff val="2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  <a:lin ang="16200000" scaled="1"/>
              <a:tileRect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itchFamily="34" charset="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81000" y="4267200"/>
              <a:ext cx="1828800" cy="6603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Calibri" pitchFamily="34" charset="0"/>
                </a:rPr>
                <a:t>You can replace this text</a:t>
              </a: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362932" y="2738903"/>
              <a:ext cx="1944000" cy="1260000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itchFamily="34" charset="0"/>
              </a:endParaRPr>
            </a:p>
          </p:txBody>
        </p:sp>
      </p:grpSp>
      <p:grpSp>
        <p:nvGrpSpPr>
          <p:cNvPr id="4" name="Group 25"/>
          <p:cNvGrpSpPr/>
          <p:nvPr/>
        </p:nvGrpSpPr>
        <p:grpSpPr>
          <a:xfrm>
            <a:off x="3443182" y="2706869"/>
            <a:ext cx="2588895" cy="3068320"/>
            <a:chOff x="2438400" y="2667000"/>
            <a:chExt cx="2057400" cy="2438400"/>
          </a:xfrm>
        </p:grpSpPr>
        <p:sp>
          <p:nvSpPr>
            <p:cNvPr id="12" name="Rectangle 11"/>
            <p:cNvSpPr/>
            <p:nvPr/>
          </p:nvSpPr>
          <p:spPr>
            <a:xfrm>
              <a:off x="2438400" y="2667000"/>
              <a:ext cx="2057400" cy="2438400"/>
            </a:xfrm>
            <a:prstGeom prst="rect">
              <a:avLst/>
            </a:prstGeom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50000">
                  <a:schemeClr val="tx1">
                    <a:lumMod val="75000"/>
                    <a:lumOff val="2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  <a:lin ang="16200000" scaled="1"/>
              <a:tileRect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itchFamily="34" charset="0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590800" y="4267200"/>
              <a:ext cx="1828800" cy="6603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Calibri" pitchFamily="34" charset="0"/>
                </a:rPr>
                <a:t>You can replace this text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2495100" y="2724571"/>
              <a:ext cx="1944000" cy="1260000"/>
            </a:xfrm>
            <a:prstGeom prst="rect">
              <a:avLst/>
            </a:prstGeom>
            <a:blipFill>
              <a:blip r:embed="rId4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itchFamily="34" charset="0"/>
              </a:endParaRPr>
            </a:p>
          </p:txBody>
        </p:sp>
      </p:grpSp>
      <p:grpSp>
        <p:nvGrpSpPr>
          <p:cNvPr id="5" name="Group 29"/>
          <p:cNvGrpSpPr/>
          <p:nvPr/>
        </p:nvGrpSpPr>
        <p:grpSpPr>
          <a:xfrm>
            <a:off x="6159924" y="2706869"/>
            <a:ext cx="2588895" cy="3068320"/>
            <a:chOff x="4572000" y="2667000"/>
            <a:chExt cx="2057400" cy="2438400"/>
          </a:xfrm>
        </p:grpSpPr>
        <p:sp>
          <p:nvSpPr>
            <p:cNvPr id="13" name="Rectangle 12"/>
            <p:cNvSpPr/>
            <p:nvPr/>
          </p:nvSpPr>
          <p:spPr>
            <a:xfrm>
              <a:off x="4572000" y="2667000"/>
              <a:ext cx="2057400" cy="2438400"/>
            </a:xfrm>
            <a:prstGeom prst="rect">
              <a:avLst/>
            </a:prstGeom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50000">
                  <a:schemeClr val="tx1">
                    <a:lumMod val="75000"/>
                    <a:lumOff val="2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  <a:lin ang="16200000" scaled="1"/>
              <a:tileRect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itchFamily="34" charset="0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4648200" y="4267200"/>
              <a:ext cx="1828800" cy="6603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Calibri" pitchFamily="34" charset="0"/>
                </a:rPr>
                <a:t>You can replace this text</a:t>
              </a: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4623696" y="2728393"/>
              <a:ext cx="1944000" cy="1260000"/>
            </a:xfrm>
            <a:prstGeom prst="rect">
              <a:avLst/>
            </a:prstGeom>
            <a:blipFill>
              <a:blip r:embed="rId5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itchFamily="34" charset="0"/>
              </a:endParaRPr>
            </a:p>
          </p:txBody>
        </p:sp>
      </p:grpSp>
      <p:grpSp>
        <p:nvGrpSpPr>
          <p:cNvPr id="8" name="Group 27"/>
          <p:cNvGrpSpPr/>
          <p:nvPr/>
        </p:nvGrpSpPr>
        <p:grpSpPr>
          <a:xfrm>
            <a:off x="8876665" y="2706869"/>
            <a:ext cx="2588895" cy="3068320"/>
            <a:chOff x="6705600" y="2667000"/>
            <a:chExt cx="2057400" cy="2438400"/>
          </a:xfrm>
        </p:grpSpPr>
        <p:sp>
          <p:nvSpPr>
            <p:cNvPr id="14" name="Rectangle 13"/>
            <p:cNvSpPr/>
            <p:nvPr/>
          </p:nvSpPr>
          <p:spPr>
            <a:xfrm>
              <a:off x="6705600" y="2667000"/>
              <a:ext cx="2057400" cy="2438400"/>
            </a:xfrm>
            <a:prstGeom prst="rect">
              <a:avLst/>
            </a:prstGeom>
            <a:gradFill flip="none"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50000">
                  <a:schemeClr val="tx1">
                    <a:lumMod val="75000"/>
                    <a:lumOff val="2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  <a:lin ang="16200000" scaled="1"/>
              <a:tileRect/>
            </a:gra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itchFamily="34" charset="0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6858000" y="4267200"/>
              <a:ext cx="1828800" cy="6603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Calibri" pitchFamily="34" charset="0"/>
                </a:rPr>
                <a:t>You can replace this text</a:t>
              </a: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6762300" y="2724571"/>
              <a:ext cx="1944000" cy="1260000"/>
            </a:xfrm>
            <a:prstGeom prst="rect">
              <a:avLst/>
            </a:prstGeom>
            <a:blipFill>
              <a:blip r:embed="rId6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itchFamily="34" charset="0"/>
              </a:endParaRPr>
            </a:p>
          </p:txBody>
        </p:sp>
      </p:grpSp>
      <p:sp>
        <p:nvSpPr>
          <p:cNvPr id="28" name="Title 2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 Points with Images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4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4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4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/>
          <p:cNvSpPr/>
          <p:nvPr/>
        </p:nvSpPr>
        <p:spPr>
          <a:xfrm>
            <a:off x="3819503" y="2292194"/>
            <a:ext cx="2275200" cy="22752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6" name="Rectangle 35"/>
          <p:cNvSpPr/>
          <p:nvPr/>
        </p:nvSpPr>
        <p:spPr>
          <a:xfrm>
            <a:off x="6093986" y="2292194"/>
            <a:ext cx="2275200" cy="2275200"/>
          </a:xfrm>
          <a:prstGeom prst="rect">
            <a:avLst/>
          </a:prstGeom>
          <a:blipFill>
            <a:blip r:embed="rId4">
              <a:grayscl/>
            </a:blip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5" name="Rectangle 34"/>
          <p:cNvSpPr/>
          <p:nvPr/>
        </p:nvSpPr>
        <p:spPr>
          <a:xfrm>
            <a:off x="8368470" y="2292194"/>
            <a:ext cx="2275200" cy="2275200"/>
          </a:xfrm>
          <a:prstGeom prst="rect">
            <a:avLst/>
          </a:prstGeom>
          <a:blipFill>
            <a:blip r:embed="rId5">
              <a:grayscl/>
            </a:blip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/>
          <p:cNvSpPr/>
          <p:nvPr/>
        </p:nvSpPr>
        <p:spPr>
          <a:xfrm>
            <a:off x="1545020" y="2292194"/>
            <a:ext cx="2275200" cy="2275200"/>
          </a:xfrm>
          <a:prstGeom prst="rect">
            <a:avLst/>
          </a:prstGeom>
          <a:blipFill>
            <a:blip r:embed="rId6">
              <a:grayscl/>
            </a:blip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84" name="Rectangle 3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 Points with Images</a:t>
            </a:r>
          </a:p>
        </p:txBody>
      </p:sp>
      <p:cxnSp>
        <p:nvCxnSpPr>
          <p:cNvPr id="23" name="Straight Connector 22"/>
          <p:cNvCxnSpPr/>
          <p:nvPr/>
        </p:nvCxnSpPr>
        <p:spPr>
          <a:xfrm>
            <a:off x="1524000" y="2286000"/>
            <a:ext cx="9144000" cy="1588"/>
          </a:xfrm>
          <a:prstGeom prst="line">
            <a:avLst/>
          </a:prstGeom>
          <a:ln w="76200">
            <a:solidFill>
              <a:schemeClr val="accent6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1524000" y="4572000"/>
            <a:ext cx="9144000" cy="1588"/>
          </a:xfrm>
          <a:prstGeom prst="line">
            <a:avLst/>
          </a:prstGeom>
          <a:ln w="76200">
            <a:solidFill>
              <a:schemeClr val="accent6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1524000" y="2209800"/>
            <a:ext cx="9144000" cy="158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1524000" y="4648200"/>
            <a:ext cx="9144000" cy="1588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6"/>
          <p:cNvGrpSpPr/>
          <p:nvPr/>
        </p:nvGrpSpPr>
        <p:grpSpPr>
          <a:xfrm>
            <a:off x="1207911" y="4646612"/>
            <a:ext cx="2558142" cy="1296000"/>
            <a:chOff x="3048000" y="1604361"/>
            <a:chExt cx="2558142" cy="1296000"/>
          </a:xfrm>
        </p:grpSpPr>
        <p:sp>
          <p:nvSpPr>
            <p:cNvPr id="28" name="TextBox 27"/>
            <p:cNvSpPr txBox="1"/>
            <p:nvPr/>
          </p:nvSpPr>
          <p:spPr>
            <a:xfrm>
              <a:off x="3167742" y="1981200"/>
              <a:ext cx="24384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Calibri" pitchFamily="34" charset="0"/>
                </a:rPr>
                <a:t>You may enter your text here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3048000" y="2205335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accent6">
                      <a:lumMod val="50000"/>
                    </a:schemeClr>
                  </a:solidFill>
                  <a:latin typeface="Calibri" pitchFamily="34" charset="0"/>
                </a:rPr>
                <a:t>1</a:t>
              </a:r>
            </a:p>
          </p:txBody>
        </p:sp>
        <p:cxnSp>
          <p:nvCxnSpPr>
            <p:cNvPr id="30" name="Straight Connector 29"/>
            <p:cNvCxnSpPr/>
            <p:nvPr/>
          </p:nvCxnSpPr>
          <p:spPr>
            <a:xfrm rot="5400000">
              <a:off x="2734622" y="2251567"/>
              <a:ext cx="1296000" cy="1588"/>
            </a:xfrm>
            <a:prstGeom prst="line">
              <a:avLst/>
            </a:prstGeom>
            <a:ln w="1905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0"/>
          <p:cNvGrpSpPr/>
          <p:nvPr/>
        </p:nvGrpSpPr>
        <p:grpSpPr>
          <a:xfrm>
            <a:off x="3489977" y="4646612"/>
            <a:ext cx="2543628" cy="1296000"/>
            <a:chOff x="3048000" y="2589213"/>
            <a:chExt cx="2543628" cy="1296000"/>
          </a:xfrm>
        </p:grpSpPr>
        <p:sp>
          <p:nvSpPr>
            <p:cNvPr id="42" name="TextBox 41"/>
            <p:cNvSpPr txBox="1"/>
            <p:nvPr/>
          </p:nvSpPr>
          <p:spPr>
            <a:xfrm>
              <a:off x="3153228" y="2971800"/>
              <a:ext cx="24384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Calibri" pitchFamily="34" charset="0"/>
                </a:rPr>
                <a:t>You may enter your text here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3048000" y="3124200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accent6">
                      <a:lumMod val="50000"/>
                    </a:schemeClr>
                  </a:solidFill>
                  <a:latin typeface="Calibri" pitchFamily="34" charset="0"/>
                </a:rPr>
                <a:t>2</a:t>
              </a:r>
            </a:p>
          </p:txBody>
        </p:sp>
        <p:cxnSp>
          <p:nvCxnSpPr>
            <p:cNvPr id="44" name="Straight Connector 43"/>
            <p:cNvCxnSpPr/>
            <p:nvPr/>
          </p:nvCxnSpPr>
          <p:spPr>
            <a:xfrm rot="5400000">
              <a:off x="2744991" y="3236419"/>
              <a:ext cx="1296000" cy="1588"/>
            </a:xfrm>
            <a:prstGeom prst="line">
              <a:avLst/>
            </a:prstGeom>
            <a:ln w="1905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24"/>
          <p:cNvGrpSpPr/>
          <p:nvPr/>
        </p:nvGrpSpPr>
        <p:grpSpPr>
          <a:xfrm>
            <a:off x="5746240" y="4646612"/>
            <a:ext cx="2558142" cy="1296000"/>
            <a:chOff x="3048000" y="3592763"/>
            <a:chExt cx="2558142" cy="1296000"/>
          </a:xfrm>
        </p:grpSpPr>
        <p:sp>
          <p:nvSpPr>
            <p:cNvPr id="46" name="TextBox 45"/>
            <p:cNvSpPr txBox="1"/>
            <p:nvPr/>
          </p:nvSpPr>
          <p:spPr>
            <a:xfrm>
              <a:off x="3167742" y="3969603"/>
              <a:ext cx="24384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Calibri" pitchFamily="34" charset="0"/>
                </a:rPr>
                <a:t>You may enter your text here</a:t>
              </a: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3048000" y="4110335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accent6">
                      <a:lumMod val="50000"/>
                    </a:schemeClr>
                  </a:solidFill>
                  <a:latin typeface="Calibri" pitchFamily="34" charset="0"/>
                </a:rPr>
                <a:t>3</a:t>
              </a:r>
            </a:p>
          </p:txBody>
        </p:sp>
        <p:cxnSp>
          <p:nvCxnSpPr>
            <p:cNvPr id="48" name="Straight Connector 47"/>
            <p:cNvCxnSpPr/>
            <p:nvPr/>
          </p:nvCxnSpPr>
          <p:spPr>
            <a:xfrm rot="5400000">
              <a:off x="2770978" y="4239969"/>
              <a:ext cx="1296000" cy="1588"/>
            </a:xfrm>
            <a:prstGeom prst="line">
              <a:avLst/>
            </a:prstGeom>
            <a:ln w="1905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4"/>
          <p:cNvGrpSpPr/>
          <p:nvPr/>
        </p:nvGrpSpPr>
        <p:grpSpPr>
          <a:xfrm>
            <a:off x="8017016" y="4646612"/>
            <a:ext cx="2558142" cy="1296000"/>
            <a:chOff x="3048000" y="3592763"/>
            <a:chExt cx="2558142" cy="1296000"/>
          </a:xfrm>
        </p:grpSpPr>
        <p:sp>
          <p:nvSpPr>
            <p:cNvPr id="31" name="TextBox 30"/>
            <p:cNvSpPr txBox="1"/>
            <p:nvPr/>
          </p:nvSpPr>
          <p:spPr>
            <a:xfrm>
              <a:off x="3167742" y="3969603"/>
              <a:ext cx="24384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Calibri" pitchFamily="34" charset="0"/>
                </a:rPr>
                <a:t>You may enter your text here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3048000" y="4110335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>
                  <a:solidFill>
                    <a:schemeClr val="accent6">
                      <a:lumMod val="50000"/>
                    </a:schemeClr>
                  </a:solidFill>
                  <a:latin typeface="Calibri" pitchFamily="34" charset="0"/>
                </a:rPr>
                <a:t>4</a:t>
              </a:r>
              <a:endParaRPr lang="en-US" sz="2400" b="1" dirty="0">
                <a:solidFill>
                  <a:schemeClr val="accent6">
                    <a:lumMod val="50000"/>
                  </a:schemeClr>
                </a:solidFill>
                <a:latin typeface="Calibri" pitchFamily="34" charset="0"/>
              </a:endParaRPr>
            </a:p>
          </p:txBody>
        </p:sp>
        <p:cxnSp>
          <p:nvCxnSpPr>
            <p:cNvPr id="33" name="Straight Connector 32"/>
            <p:cNvCxnSpPr/>
            <p:nvPr/>
          </p:nvCxnSpPr>
          <p:spPr>
            <a:xfrm rot="5400000">
              <a:off x="2770978" y="4239969"/>
              <a:ext cx="1296000" cy="1588"/>
            </a:xfrm>
            <a:prstGeom prst="line">
              <a:avLst/>
            </a:prstGeom>
            <a:ln w="1905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7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7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7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66E26-4987-4E72-B505-C9D600E4D8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 Points with Images</a:t>
            </a:r>
          </a:p>
        </p:txBody>
      </p:sp>
      <p:sp>
        <p:nvSpPr>
          <p:cNvPr id="39" name="Frame 38">
            <a:extLst>
              <a:ext uri="{FF2B5EF4-FFF2-40B4-BE49-F238E27FC236}">
                <a16:creationId xmlns:a16="http://schemas.microsoft.com/office/drawing/2014/main" id="{B5464C42-8E19-4138-B9ED-072219AE0E79}"/>
              </a:ext>
            </a:extLst>
          </p:cNvPr>
          <p:cNvSpPr/>
          <p:nvPr/>
        </p:nvSpPr>
        <p:spPr>
          <a:xfrm>
            <a:off x="7376052" y="1382993"/>
            <a:ext cx="446366" cy="486521"/>
          </a:xfrm>
          <a:prstGeom prst="frame">
            <a:avLst>
              <a:gd name="adj1" fmla="val 22935"/>
            </a:avLst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Tw Cen MT Condensed Extra Bold" panose="020B0803020202020204" pitchFamily="34" charset="0"/>
              </a:rPr>
              <a:t>3</a:t>
            </a:r>
          </a:p>
        </p:txBody>
      </p:sp>
      <p:sp>
        <p:nvSpPr>
          <p:cNvPr id="40" name="Frame 39">
            <a:extLst>
              <a:ext uri="{FF2B5EF4-FFF2-40B4-BE49-F238E27FC236}">
                <a16:creationId xmlns:a16="http://schemas.microsoft.com/office/drawing/2014/main" id="{51E43F74-C6DB-4EF2-8C38-D5D4DEACE3D5}"/>
              </a:ext>
            </a:extLst>
          </p:cNvPr>
          <p:cNvSpPr/>
          <p:nvPr/>
        </p:nvSpPr>
        <p:spPr>
          <a:xfrm>
            <a:off x="1324199" y="1382993"/>
            <a:ext cx="446366" cy="486521"/>
          </a:xfrm>
          <a:prstGeom prst="frame">
            <a:avLst>
              <a:gd name="adj1" fmla="val 22935"/>
            </a:avLst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Tw Cen MT Condensed Extra Bold" panose="020B0803020202020204" pitchFamily="34" charset="0"/>
              </a:rPr>
              <a:t>1</a:t>
            </a:r>
          </a:p>
        </p:txBody>
      </p:sp>
      <p:sp>
        <p:nvSpPr>
          <p:cNvPr id="41" name="Frame 40">
            <a:extLst>
              <a:ext uri="{FF2B5EF4-FFF2-40B4-BE49-F238E27FC236}">
                <a16:creationId xmlns:a16="http://schemas.microsoft.com/office/drawing/2014/main" id="{6647F880-96BC-4EEE-AFA5-E3141ED2CABF}"/>
              </a:ext>
            </a:extLst>
          </p:cNvPr>
          <p:cNvSpPr/>
          <p:nvPr/>
        </p:nvSpPr>
        <p:spPr>
          <a:xfrm>
            <a:off x="4250279" y="1382993"/>
            <a:ext cx="446366" cy="486521"/>
          </a:xfrm>
          <a:prstGeom prst="frame">
            <a:avLst>
              <a:gd name="adj1" fmla="val 22935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Tw Cen MT Condensed Extra Bold" panose="020B0803020202020204" pitchFamily="34" charset="0"/>
              </a:rPr>
              <a:t>2</a:t>
            </a:r>
          </a:p>
        </p:txBody>
      </p:sp>
      <p:sp>
        <p:nvSpPr>
          <p:cNvPr id="42" name="Frame 41">
            <a:extLst>
              <a:ext uri="{FF2B5EF4-FFF2-40B4-BE49-F238E27FC236}">
                <a16:creationId xmlns:a16="http://schemas.microsoft.com/office/drawing/2014/main" id="{F23D8902-AE96-4C33-B49F-773E4C5C07CD}"/>
              </a:ext>
            </a:extLst>
          </p:cNvPr>
          <p:cNvSpPr/>
          <p:nvPr/>
        </p:nvSpPr>
        <p:spPr>
          <a:xfrm>
            <a:off x="10374034" y="1382993"/>
            <a:ext cx="446366" cy="486521"/>
          </a:xfrm>
          <a:prstGeom prst="frame">
            <a:avLst>
              <a:gd name="adj1" fmla="val 22935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Tw Cen MT Condensed Extra Bold" panose="020B0803020202020204" pitchFamily="34" charset="0"/>
              </a:rPr>
              <a:t>4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44CF05CF-1683-4789-9DCE-18F03603D01D}"/>
              </a:ext>
            </a:extLst>
          </p:cNvPr>
          <p:cNvSpPr/>
          <p:nvPr/>
        </p:nvSpPr>
        <p:spPr>
          <a:xfrm>
            <a:off x="97433" y="3045256"/>
            <a:ext cx="2926080" cy="2926080"/>
          </a:xfrm>
          <a:prstGeom prst="roundRect">
            <a:avLst>
              <a:gd name="adj" fmla="val 10537"/>
            </a:avLst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7B94FAD-4060-41C4-9066-9A06253D00BF}"/>
              </a:ext>
            </a:extLst>
          </p:cNvPr>
          <p:cNvGrpSpPr/>
          <p:nvPr/>
        </p:nvGrpSpPr>
        <p:grpSpPr>
          <a:xfrm>
            <a:off x="97433" y="1828800"/>
            <a:ext cx="2926080" cy="1521256"/>
            <a:chOff x="381000" y="1710898"/>
            <a:chExt cx="3505200" cy="1794302"/>
          </a:xfrm>
          <a:gradFill flip="none" rotWithShape="1">
            <a:gsLst>
              <a:gs pos="0">
                <a:schemeClr val="accent2">
                  <a:lumMod val="75000"/>
                  <a:shade val="30000"/>
                  <a:satMod val="115000"/>
                </a:schemeClr>
              </a:gs>
              <a:gs pos="50000">
                <a:schemeClr val="accent2">
                  <a:lumMod val="75000"/>
                  <a:shade val="67500"/>
                  <a:satMod val="115000"/>
                </a:schemeClr>
              </a:gs>
              <a:gs pos="100000">
                <a:schemeClr val="accent2">
                  <a:lumMod val="75000"/>
                  <a:shade val="100000"/>
                  <a:satMod val="115000"/>
                </a:schemeClr>
              </a:gs>
            </a:gsLst>
            <a:lin ang="5400000" scaled="1"/>
            <a:tileRect/>
          </a:gradFill>
        </p:grpSpPr>
        <p:sp>
          <p:nvSpPr>
            <p:cNvPr id="4" name="Rectangle: Top Corners Rounded 3">
              <a:extLst>
                <a:ext uri="{FF2B5EF4-FFF2-40B4-BE49-F238E27FC236}">
                  <a16:creationId xmlns:a16="http://schemas.microsoft.com/office/drawing/2014/main" id="{A76FF5B2-3871-4424-98CF-27F8E9D94739}"/>
                </a:ext>
              </a:extLst>
            </p:cNvPr>
            <p:cNvSpPr/>
            <p:nvPr/>
          </p:nvSpPr>
          <p:spPr>
            <a:xfrm>
              <a:off x="381000" y="1710898"/>
              <a:ext cx="3505200" cy="1794302"/>
            </a:xfrm>
            <a:prstGeom prst="round2SameRect">
              <a:avLst/>
            </a:prstGeom>
            <a:grpFill/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46C6D0D-8344-4446-8AFF-855990540353}"/>
                </a:ext>
              </a:extLst>
            </p:cNvPr>
            <p:cNvSpPr txBox="1"/>
            <p:nvPr/>
          </p:nvSpPr>
          <p:spPr>
            <a:xfrm>
              <a:off x="448407" y="2169404"/>
              <a:ext cx="3370386" cy="9801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</a:rPr>
                <a:t>You can replace this text with your own</a:t>
              </a:r>
            </a:p>
          </p:txBody>
        </p:sp>
      </p:grp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A76176AC-FDC3-49A6-937A-4ABCA060816B}"/>
              </a:ext>
            </a:extLst>
          </p:cNvPr>
          <p:cNvSpPr/>
          <p:nvPr/>
        </p:nvSpPr>
        <p:spPr>
          <a:xfrm>
            <a:off x="3095305" y="3045256"/>
            <a:ext cx="2926080" cy="2926080"/>
          </a:xfrm>
          <a:prstGeom prst="roundRect">
            <a:avLst>
              <a:gd name="adj" fmla="val 10537"/>
            </a:avLst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B9BEE2A-E343-415C-A7DE-17DA3D7D1A95}"/>
              </a:ext>
            </a:extLst>
          </p:cNvPr>
          <p:cNvGrpSpPr/>
          <p:nvPr/>
        </p:nvGrpSpPr>
        <p:grpSpPr>
          <a:xfrm>
            <a:off x="3095305" y="1828800"/>
            <a:ext cx="2926080" cy="1521256"/>
            <a:chOff x="381000" y="1710898"/>
            <a:chExt cx="3505200" cy="1794302"/>
          </a:xfrm>
          <a:gradFill flip="none" rotWithShape="1">
            <a:gsLst>
              <a:gs pos="0">
                <a:schemeClr val="accent2">
                  <a:lumMod val="75000"/>
                  <a:shade val="30000"/>
                  <a:satMod val="115000"/>
                </a:schemeClr>
              </a:gs>
              <a:gs pos="50000">
                <a:schemeClr val="accent2">
                  <a:lumMod val="75000"/>
                  <a:shade val="67500"/>
                  <a:satMod val="115000"/>
                </a:schemeClr>
              </a:gs>
              <a:gs pos="100000">
                <a:schemeClr val="accent2">
                  <a:lumMod val="75000"/>
                  <a:shade val="100000"/>
                  <a:satMod val="115000"/>
                </a:schemeClr>
              </a:gs>
            </a:gsLst>
            <a:lin ang="5400000" scaled="1"/>
            <a:tileRect/>
          </a:gradFill>
        </p:grpSpPr>
        <p:sp>
          <p:nvSpPr>
            <p:cNvPr id="19" name="Rectangle: Top Corners Rounded 18">
              <a:extLst>
                <a:ext uri="{FF2B5EF4-FFF2-40B4-BE49-F238E27FC236}">
                  <a16:creationId xmlns:a16="http://schemas.microsoft.com/office/drawing/2014/main" id="{7CDA12F9-2E23-4EFB-B066-9570ACDBA629}"/>
                </a:ext>
              </a:extLst>
            </p:cNvPr>
            <p:cNvSpPr/>
            <p:nvPr/>
          </p:nvSpPr>
          <p:spPr>
            <a:xfrm>
              <a:off x="381000" y="1710898"/>
              <a:ext cx="3505200" cy="1794302"/>
            </a:xfrm>
            <a:prstGeom prst="round2SameRect">
              <a:avLst/>
            </a:prstGeom>
            <a:gradFill flip="none" rotWithShape="1">
              <a:gsLst>
                <a:gs pos="0">
                  <a:schemeClr val="accent1">
                    <a:lumMod val="75000"/>
                    <a:shade val="30000"/>
                    <a:satMod val="115000"/>
                  </a:schemeClr>
                </a:gs>
                <a:gs pos="50000">
                  <a:schemeClr val="accent1">
                    <a:lumMod val="75000"/>
                    <a:shade val="67500"/>
                    <a:satMod val="115000"/>
                  </a:schemeClr>
                </a:gs>
                <a:gs pos="100000">
                  <a:schemeClr val="accent1">
                    <a:lumMod val="75000"/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6444C5F-8166-43B9-97C7-1C806D977CDA}"/>
                </a:ext>
              </a:extLst>
            </p:cNvPr>
            <p:cNvSpPr txBox="1"/>
            <p:nvPr/>
          </p:nvSpPr>
          <p:spPr>
            <a:xfrm>
              <a:off x="448407" y="2169404"/>
              <a:ext cx="3370386" cy="9801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</a:rPr>
                <a:t>You can replace this text with your own</a:t>
              </a:r>
            </a:p>
          </p:txBody>
        </p:sp>
      </p:grp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3C38FD6F-2BF7-4401-8A9E-0F0A660F0BB9}"/>
              </a:ext>
            </a:extLst>
          </p:cNvPr>
          <p:cNvSpPr/>
          <p:nvPr/>
        </p:nvSpPr>
        <p:spPr>
          <a:xfrm>
            <a:off x="6103512" y="3045256"/>
            <a:ext cx="2926080" cy="2926080"/>
          </a:xfrm>
          <a:prstGeom prst="roundRect">
            <a:avLst>
              <a:gd name="adj" fmla="val 10537"/>
            </a:avLst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E484B6E-625A-4E92-923D-5C77CEDCC158}"/>
              </a:ext>
            </a:extLst>
          </p:cNvPr>
          <p:cNvGrpSpPr/>
          <p:nvPr/>
        </p:nvGrpSpPr>
        <p:grpSpPr>
          <a:xfrm>
            <a:off x="6103512" y="1828800"/>
            <a:ext cx="2926080" cy="1521256"/>
            <a:chOff x="381000" y="1710898"/>
            <a:chExt cx="3505200" cy="1794302"/>
          </a:xfrm>
          <a:gradFill flip="none" rotWithShape="1">
            <a:gsLst>
              <a:gs pos="0">
                <a:schemeClr val="accent2">
                  <a:lumMod val="75000"/>
                  <a:shade val="30000"/>
                  <a:satMod val="115000"/>
                </a:schemeClr>
              </a:gs>
              <a:gs pos="50000">
                <a:schemeClr val="accent2">
                  <a:lumMod val="75000"/>
                  <a:shade val="67500"/>
                  <a:satMod val="115000"/>
                </a:schemeClr>
              </a:gs>
              <a:gs pos="100000">
                <a:schemeClr val="accent2">
                  <a:lumMod val="75000"/>
                  <a:shade val="100000"/>
                  <a:satMod val="115000"/>
                </a:schemeClr>
              </a:gs>
            </a:gsLst>
            <a:lin ang="5400000" scaled="1"/>
            <a:tileRect/>
          </a:gradFill>
        </p:grpSpPr>
        <p:sp>
          <p:nvSpPr>
            <p:cNvPr id="23" name="Rectangle: Top Corners Rounded 22">
              <a:extLst>
                <a:ext uri="{FF2B5EF4-FFF2-40B4-BE49-F238E27FC236}">
                  <a16:creationId xmlns:a16="http://schemas.microsoft.com/office/drawing/2014/main" id="{89230F85-C7CC-4BA3-8347-573F6A701D46}"/>
                </a:ext>
              </a:extLst>
            </p:cNvPr>
            <p:cNvSpPr/>
            <p:nvPr/>
          </p:nvSpPr>
          <p:spPr>
            <a:xfrm>
              <a:off x="381000" y="1710898"/>
              <a:ext cx="3505200" cy="1794302"/>
            </a:xfrm>
            <a:prstGeom prst="round2SameRect">
              <a:avLst/>
            </a:prstGeom>
            <a:gradFill flip="none" rotWithShape="1">
              <a:gsLst>
                <a:gs pos="0">
                  <a:schemeClr val="accent3">
                    <a:lumMod val="75000"/>
                    <a:shade val="30000"/>
                    <a:satMod val="115000"/>
                  </a:schemeClr>
                </a:gs>
                <a:gs pos="50000">
                  <a:schemeClr val="accent3">
                    <a:lumMod val="75000"/>
                    <a:shade val="67500"/>
                    <a:satMod val="115000"/>
                  </a:schemeClr>
                </a:gs>
                <a:gs pos="100000">
                  <a:schemeClr val="accent3">
                    <a:lumMod val="75000"/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E365F10-47DF-4819-BA80-353425FF810C}"/>
                </a:ext>
              </a:extLst>
            </p:cNvPr>
            <p:cNvSpPr txBox="1"/>
            <p:nvPr/>
          </p:nvSpPr>
          <p:spPr>
            <a:xfrm>
              <a:off x="448407" y="2169404"/>
              <a:ext cx="3370386" cy="9801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</a:rPr>
                <a:t>You can replace this text with your own</a:t>
              </a:r>
            </a:p>
          </p:txBody>
        </p:sp>
      </p:grp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19DDCEF3-6B35-43D2-B0B3-46A0864B925A}"/>
              </a:ext>
            </a:extLst>
          </p:cNvPr>
          <p:cNvSpPr/>
          <p:nvPr/>
        </p:nvSpPr>
        <p:spPr>
          <a:xfrm>
            <a:off x="9151665" y="3045256"/>
            <a:ext cx="2926080" cy="2926080"/>
          </a:xfrm>
          <a:prstGeom prst="roundRect">
            <a:avLst>
              <a:gd name="adj" fmla="val 10537"/>
            </a:avLst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C7CF034-9120-42B6-A4BE-D6152584F351}"/>
              </a:ext>
            </a:extLst>
          </p:cNvPr>
          <p:cNvGrpSpPr/>
          <p:nvPr/>
        </p:nvGrpSpPr>
        <p:grpSpPr>
          <a:xfrm>
            <a:off x="9151665" y="1828800"/>
            <a:ext cx="2926080" cy="1521256"/>
            <a:chOff x="381000" y="1710898"/>
            <a:chExt cx="3505200" cy="1794302"/>
          </a:xfrm>
          <a:gradFill flip="none" rotWithShape="1">
            <a:gsLst>
              <a:gs pos="0">
                <a:schemeClr val="accent2">
                  <a:lumMod val="75000"/>
                  <a:shade val="30000"/>
                  <a:satMod val="115000"/>
                </a:schemeClr>
              </a:gs>
              <a:gs pos="50000">
                <a:schemeClr val="accent2">
                  <a:lumMod val="75000"/>
                  <a:shade val="67500"/>
                  <a:satMod val="115000"/>
                </a:schemeClr>
              </a:gs>
              <a:gs pos="100000">
                <a:schemeClr val="accent2">
                  <a:lumMod val="75000"/>
                  <a:shade val="100000"/>
                  <a:satMod val="115000"/>
                </a:schemeClr>
              </a:gs>
            </a:gsLst>
            <a:lin ang="5400000" scaled="1"/>
            <a:tileRect/>
          </a:gradFill>
        </p:grpSpPr>
        <p:sp>
          <p:nvSpPr>
            <p:cNvPr id="27" name="Rectangle: Top Corners Rounded 26">
              <a:extLst>
                <a:ext uri="{FF2B5EF4-FFF2-40B4-BE49-F238E27FC236}">
                  <a16:creationId xmlns:a16="http://schemas.microsoft.com/office/drawing/2014/main" id="{D9439924-16D1-4F30-A865-FE78F2E51427}"/>
                </a:ext>
              </a:extLst>
            </p:cNvPr>
            <p:cNvSpPr/>
            <p:nvPr/>
          </p:nvSpPr>
          <p:spPr>
            <a:xfrm>
              <a:off x="381000" y="1710898"/>
              <a:ext cx="3505200" cy="1794302"/>
            </a:xfrm>
            <a:prstGeom prst="round2SameRect">
              <a:avLst/>
            </a:prstGeom>
            <a:gradFill flip="none" rotWithShape="1">
              <a:gsLst>
                <a:gs pos="0">
                  <a:schemeClr val="bg2">
                    <a:lumMod val="50000"/>
                    <a:shade val="30000"/>
                    <a:satMod val="115000"/>
                  </a:schemeClr>
                </a:gs>
                <a:gs pos="50000">
                  <a:schemeClr val="bg2">
                    <a:lumMod val="50000"/>
                    <a:shade val="67500"/>
                    <a:satMod val="115000"/>
                  </a:schemeClr>
                </a:gs>
                <a:gs pos="100000">
                  <a:schemeClr val="bg2">
                    <a:lumMod val="50000"/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1882915-F810-4D0D-AF62-76BAA977A452}"/>
                </a:ext>
              </a:extLst>
            </p:cNvPr>
            <p:cNvSpPr txBox="1"/>
            <p:nvPr/>
          </p:nvSpPr>
          <p:spPr>
            <a:xfrm>
              <a:off x="448407" y="2169404"/>
              <a:ext cx="3370386" cy="9801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</a:rPr>
                <a:t>You can replace this text with your own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03832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0" grpId="0" animBg="1"/>
      <p:bldP spid="41" grpId="0" animBg="1"/>
      <p:bldP spid="42" grpId="0" animBg="1"/>
      <p:bldP spid="10" grpId="0" animBg="1"/>
      <p:bldP spid="17" grpId="0" animBg="1"/>
      <p:bldP spid="21" grpId="0" animBg="1"/>
      <p:bldP spid="25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AD5FC9F-63B5-48E0-B7CC-408943770F8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33000">
                <a:srgbClr val="8E8E8E"/>
              </a:gs>
              <a:gs pos="100000">
                <a:schemeClr val="tx1"/>
              </a:gs>
            </a:gsLst>
            <a:path path="circle">
              <a:fillToRect l="50000" t="130000" r="50000" b="-30000"/>
            </a:path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E8FCA34-1158-41C0-82F9-7A06FAD6F5B3}"/>
              </a:ext>
            </a:extLst>
          </p:cNvPr>
          <p:cNvSpPr/>
          <p:nvPr/>
        </p:nvSpPr>
        <p:spPr>
          <a:xfrm>
            <a:off x="0" y="1427584"/>
            <a:ext cx="12192000" cy="2472612"/>
          </a:xfrm>
          <a:prstGeom prst="rect">
            <a:avLst/>
          </a:prstGeom>
          <a:solidFill>
            <a:schemeClr val="bg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9547B47-414B-4178-935F-F9A0A4D7F8FE}"/>
              </a:ext>
            </a:extLst>
          </p:cNvPr>
          <p:cNvSpPr/>
          <p:nvPr/>
        </p:nvSpPr>
        <p:spPr>
          <a:xfrm>
            <a:off x="655028" y="962025"/>
            <a:ext cx="10881944" cy="3429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17FB5FB-F9E1-4247-9405-1AB4DFB87E19}"/>
              </a:ext>
            </a:extLst>
          </p:cNvPr>
          <p:cNvSpPr/>
          <p:nvPr/>
        </p:nvSpPr>
        <p:spPr>
          <a:xfrm>
            <a:off x="655028" y="4627983"/>
            <a:ext cx="2599514" cy="181947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AA28B5-0BCC-4BAA-930E-5973DB0B7310}"/>
              </a:ext>
            </a:extLst>
          </p:cNvPr>
          <p:cNvSpPr txBox="1"/>
          <p:nvPr/>
        </p:nvSpPr>
        <p:spPr>
          <a:xfrm>
            <a:off x="805519" y="4748042"/>
            <a:ext cx="18628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Tw Cen MT Condensed Extra Bold"/>
                <a:ea typeface="+mn-ea"/>
                <a:cs typeface="+mn-cs"/>
              </a:rPr>
              <a:t>Subtitle Text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51EA460-E41F-45D7-913E-EBB616B76633}"/>
              </a:ext>
            </a:extLst>
          </p:cNvPr>
          <p:cNvSpPr txBox="1"/>
          <p:nvPr/>
        </p:nvSpPr>
        <p:spPr>
          <a:xfrm>
            <a:off x="805519" y="5223637"/>
            <a:ext cx="24002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Arsenal" panose="02010504060200020004" pitchFamily="50" charset="0"/>
                <a:ea typeface="+mn-ea"/>
                <a:cs typeface="+mn-cs"/>
              </a:rPr>
              <a:t>You can replace this sample text with your own text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F111E16-B704-49DF-AEAC-34D59FB23143}"/>
              </a:ext>
            </a:extLst>
          </p:cNvPr>
          <p:cNvSpPr txBox="1"/>
          <p:nvPr/>
        </p:nvSpPr>
        <p:spPr>
          <a:xfrm>
            <a:off x="3525652" y="4748042"/>
            <a:ext cx="18628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Tw Cen MT Condensed Extra Bold"/>
                <a:ea typeface="+mn-ea"/>
                <a:cs typeface="+mn-cs"/>
              </a:rPr>
              <a:t>Subtitle Text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D592E36-DEDF-447E-8806-CA9F4BD23BDE}"/>
              </a:ext>
            </a:extLst>
          </p:cNvPr>
          <p:cNvSpPr txBox="1"/>
          <p:nvPr/>
        </p:nvSpPr>
        <p:spPr>
          <a:xfrm>
            <a:off x="3525652" y="5223637"/>
            <a:ext cx="24002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Arsenal" panose="02010504060200020004" pitchFamily="50" charset="0"/>
                <a:ea typeface="+mn-ea"/>
                <a:cs typeface="+mn-cs"/>
              </a:rPr>
              <a:t>You can replace this sample text with your own text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F325094-B81F-4095-B50F-6F0229AF6BF3}"/>
              </a:ext>
            </a:extLst>
          </p:cNvPr>
          <p:cNvSpPr txBox="1"/>
          <p:nvPr/>
        </p:nvSpPr>
        <p:spPr>
          <a:xfrm>
            <a:off x="6278377" y="4748042"/>
            <a:ext cx="18628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Tw Cen MT Condensed Extra Bold"/>
                <a:ea typeface="+mn-ea"/>
                <a:cs typeface="+mn-cs"/>
              </a:rPr>
              <a:t>Subtitle Text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0F61EC4-FF57-499E-9315-BAF6B7E5DCFE}"/>
              </a:ext>
            </a:extLst>
          </p:cNvPr>
          <p:cNvSpPr txBox="1"/>
          <p:nvPr/>
        </p:nvSpPr>
        <p:spPr>
          <a:xfrm>
            <a:off x="6278377" y="5223637"/>
            <a:ext cx="24002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Arsenal" panose="02010504060200020004" pitchFamily="50" charset="0"/>
                <a:ea typeface="+mn-ea"/>
                <a:cs typeface="+mn-cs"/>
              </a:rPr>
              <a:t>You can replace this sample text with your own text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F3246D8-75EC-4505-8501-C4A73DD43EBC}"/>
              </a:ext>
            </a:extLst>
          </p:cNvPr>
          <p:cNvSpPr txBox="1"/>
          <p:nvPr/>
        </p:nvSpPr>
        <p:spPr>
          <a:xfrm>
            <a:off x="9017560" y="4748042"/>
            <a:ext cx="18628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Tw Cen MT Condensed Extra Bold"/>
                <a:ea typeface="+mn-ea"/>
                <a:cs typeface="+mn-cs"/>
              </a:rPr>
              <a:t>Subtitle Text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D45DA79-B850-46AC-BD42-F354A023C366}"/>
              </a:ext>
            </a:extLst>
          </p:cNvPr>
          <p:cNvSpPr txBox="1"/>
          <p:nvPr/>
        </p:nvSpPr>
        <p:spPr>
          <a:xfrm>
            <a:off x="9017560" y="5223637"/>
            <a:ext cx="24002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Arsenal" panose="02010504060200020004" pitchFamily="50" charset="0"/>
                <a:ea typeface="+mn-ea"/>
                <a:cs typeface="+mn-cs"/>
              </a:rPr>
              <a:t>You can replace this sample text with your own text</a:t>
            </a:r>
          </a:p>
        </p:txBody>
      </p:sp>
    </p:spTree>
    <p:extLst>
      <p:ext uri="{BB962C8B-B14F-4D97-AF65-F5344CB8AC3E}">
        <p14:creationId xmlns:p14="http://schemas.microsoft.com/office/powerpoint/2010/main" val="1817633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" fill="hold">
                          <p:stCondLst>
                            <p:cond delay="indefinite"/>
                          </p:stCondLst>
                          <p:childTnLst>
                            <p:par>
                              <p:cTn id="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" presetID="63" presetClass="path" presetSubtype="0" accel="50000" decel="50000" fill="hold" grpId="1" nodeType="click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54167E-6 2.59259E-6 L 0.22695 2.59259E-6 " pathEditMode="relative" rAng="0" ptsTypes="AA" p14:bounceEnd="32000">
                                          <p:cBhvr>
                                            <p:cTn id="11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1341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2" fill="hold">
                          <p:stCondLst>
                            <p:cond delay="indefinite"/>
                          </p:stCondLst>
                          <p:childTnLst>
                            <p:par>
                              <p:cTn id="1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4" presetID="63" presetClass="path" presetSubtype="0" accel="50000" decel="50000" fill="hold" grpId="2" nodeType="click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22696 2.59259E-6 L 0.45273 2.59259E-6 " pathEditMode="relative" rAng="0" ptsTypes="AA" p14:bounceEnd="32000">
                                          <p:cBhvr>
                                            <p:cTn id="15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1094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6" fill="hold">
                          <p:stCondLst>
                            <p:cond delay="indefinite"/>
                          </p:stCondLst>
                          <p:childTnLst>
                            <p:par>
                              <p:cTn id="1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8" presetID="63" presetClass="path" presetSubtype="0" accel="50000" decel="50000" fill="hold" grpId="3" nodeType="clickEffect" p14:presetBounceEnd="32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45273 2.59259E-6 L 0.68007 2.59259E-6 " pathEditMode="relative" rAng="0" ptsTypes="AA" p14:bounceEnd="32000">
                                          <p:cBhvr>
                                            <p:cTn id="19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1289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 animBg="1"/>
          <p:bldP spid="6" grpId="1" animBg="1"/>
          <p:bldP spid="6" grpId="2" animBg="1"/>
          <p:bldP spid="6" grpId="3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" fill="hold">
                          <p:stCondLst>
                            <p:cond delay="indefinite"/>
                          </p:stCondLst>
                          <p:childTnLst>
                            <p:par>
                              <p:cTn id="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" presetID="63" presetClass="path" presetSubtype="0" accel="50000" decel="5000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54167E-6 2.59259E-6 L 0.22695 2.59259E-6 " pathEditMode="relative" rAng="0" ptsTypes="AA">
                                          <p:cBhvr>
                                            <p:cTn id="11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1341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2" fill="hold">
                          <p:stCondLst>
                            <p:cond delay="indefinite"/>
                          </p:stCondLst>
                          <p:childTnLst>
                            <p:par>
                              <p:cTn id="1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4" presetID="63" presetClass="path" presetSubtype="0" accel="50000" decel="50000" fill="hold" grpId="2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22696 2.59259E-6 L 0.45273 2.59259E-6 " pathEditMode="relative" rAng="0" ptsTypes="AA">
                                          <p:cBhvr>
                                            <p:cTn id="15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1094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6" fill="hold">
                          <p:stCondLst>
                            <p:cond delay="indefinite"/>
                          </p:stCondLst>
                          <p:childTnLst>
                            <p:par>
                              <p:cTn id="1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8" presetID="63" presetClass="path" presetSubtype="0" accel="50000" decel="50000" fill="hold" grpId="3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45273 2.59259E-6 L 0.68007 2.59259E-6 " pathEditMode="relative" rAng="0" ptsTypes="AA">
                                          <p:cBhvr>
                                            <p:cTn id="19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1289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 animBg="1"/>
          <p:bldP spid="6" grpId="1" animBg="1"/>
          <p:bldP spid="6" grpId="2" animBg="1"/>
          <p:bldP spid="6" grpId="3" animBg="1"/>
        </p:bldLst>
      </p:timing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990600" y="1524000"/>
            <a:ext cx="8458200" cy="4191000"/>
          </a:xfrm>
          <a:prstGeom prst="roundRect">
            <a:avLst/>
          </a:prstGeom>
          <a:gradFill flip="none" rotWithShape="1">
            <a:gsLst>
              <a:gs pos="0">
                <a:schemeClr val="tx1">
                  <a:lumMod val="65000"/>
                  <a:lumOff val="35000"/>
                </a:schemeClr>
              </a:gs>
              <a:gs pos="50000">
                <a:schemeClr val="tx1">
                  <a:lumMod val="50000"/>
                  <a:lumOff val="50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twoPt" dir="t"/>
          </a:scene3d>
          <a:sp3d contourW="44450" prstMaterial="softEdg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prstClr val="white"/>
              </a:solidFill>
            </a:endParaRPr>
          </a:p>
        </p:txBody>
      </p:sp>
      <p:grpSp>
        <p:nvGrpSpPr>
          <p:cNvPr id="2" name="Group 14"/>
          <p:cNvGrpSpPr>
            <a:grpSpLocks/>
          </p:cNvGrpSpPr>
          <p:nvPr/>
        </p:nvGrpSpPr>
        <p:grpSpPr bwMode="auto">
          <a:xfrm>
            <a:off x="1381128" y="1905000"/>
            <a:ext cx="4638672" cy="762000"/>
            <a:chOff x="1371600" y="1752600"/>
            <a:chExt cx="3505200" cy="762000"/>
          </a:xfrm>
        </p:grpSpPr>
        <p:sp>
          <p:nvSpPr>
            <p:cNvPr id="7" name="Rectangle 6"/>
            <p:cNvSpPr/>
            <p:nvPr/>
          </p:nvSpPr>
          <p:spPr>
            <a:xfrm>
              <a:off x="1371600" y="1752600"/>
              <a:ext cx="3505200" cy="762000"/>
            </a:xfrm>
            <a:prstGeom prst="rect">
              <a:avLst/>
            </a:prstGeom>
            <a:gradFill>
              <a:gsLst>
                <a:gs pos="51000">
                  <a:schemeClr val="bg1">
                    <a:alpha val="70000"/>
                  </a:schemeClr>
                </a:gs>
                <a:gs pos="29000">
                  <a:schemeClr val="bg1">
                    <a:alpha val="82000"/>
                  </a:schemeClr>
                </a:gs>
                <a:gs pos="0">
                  <a:srgbClr val="30321E">
                    <a:alpha val="70000"/>
                  </a:srgbClr>
                </a:gs>
                <a:gs pos="100000">
                  <a:srgbClr val="4E513D">
                    <a:alpha val="80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414463" y="1903413"/>
              <a:ext cx="3462337" cy="46037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2400" b="1" dirty="0">
                  <a:solidFill>
                    <a:prstClr val="black"/>
                  </a:solidFill>
                </a:rPr>
                <a:t>You can replace this text</a:t>
              </a:r>
            </a:p>
          </p:txBody>
        </p:sp>
      </p:grpSp>
      <p:grpSp>
        <p:nvGrpSpPr>
          <p:cNvPr id="3" name="Group 15"/>
          <p:cNvGrpSpPr>
            <a:grpSpLocks/>
          </p:cNvGrpSpPr>
          <p:nvPr/>
        </p:nvGrpSpPr>
        <p:grpSpPr bwMode="auto">
          <a:xfrm>
            <a:off x="1381128" y="2768600"/>
            <a:ext cx="4638672" cy="762000"/>
            <a:chOff x="1371600" y="2590800"/>
            <a:chExt cx="3505200" cy="762000"/>
          </a:xfrm>
        </p:grpSpPr>
        <p:sp>
          <p:nvSpPr>
            <p:cNvPr id="8" name="Rectangle 7"/>
            <p:cNvSpPr/>
            <p:nvPr/>
          </p:nvSpPr>
          <p:spPr>
            <a:xfrm>
              <a:off x="1371600" y="2590800"/>
              <a:ext cx="3505200" cy="762000"/>
            </a:xfrm>
            <a:prstGeom prst="rect">
              <a:avLst/>
            </a:prstGeom>
            <a:gradFill>
              <a:gsLst>
                <a:gs pos="51000">
                  <a:schemeClr val="bg1">
                    <a:alpha val="70000"/>
                  </a:schemeClr>
                </a:gs>
                <a:gs pos="29000">
                  <a:schemeClr val="bg1">
                    <a:alpha val="82000"/>
                  </a:schemeClr>
                </a:gs>
                <a:gs pos="0">
                  <a:srgbClr val="30321E">
                    <a:alpha val="70000"/>
                  </a:srgbClr>
                </a:gs>
                <a:gs pos="100000">
                  <a:srgbClr val="4E513D">
                    <a:alpha val="80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371600" y="2741613"/>
              <a:ext cx="3462338" cy="46037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2400" b="1" dirty="0">
                  <a:solidFill>
                    <a:prstClr val="black"/>
                  </a:solidFill>
                </a:rPr>
                <a:t>You can replace this text</a:t>
              </a:r>
            </a:p>
          </p:txBody>
        </p:sp>
      </p:grpSp>
      <p:grpSp>
        <p:nvGrpSpPr>
          <p:cNvPr id="6" name="Group 16"/>
          <p:cNvGrpSpPr>
            <a:grpSpLocks/>
          </p:cNvGrpSpPr>
          <p:nvPr/>
        </p:nvGrpSpPr>
        <p:grpSpPr bwMode="auto">
          <a:xfrm>
            <a:off x="1370348" y="3632200"/>
            <a:ext cx="4682790" cy="762000"/>
            <a:chOff x="1371600" y="3429000"/>
            <a:chExt cx="3537858" cy="762000"/>
          </a:xfrm>
        </p:grpSpPr>
        <p:sp>
          <p:nvSpPr>
            <p:cNvPr id="9" name="Rectangle 8"/>
            <p:cNvSpPr/>
            <p:nvPr/>
          </p:nvSpPr>
          <p:spPr>
            <a:xfrm>
              <a:off x="1371600" y="3429000"/>
              <a:ext cx="3505200" cy="762000"/>
            </a:xfrm>
            <a:prstGeom prst="rect">
              <a:avLst/>
            </a:prstGeom>
            <a:gradFill>
              <a:gsLst>
                <a:gs pos="51000">
                  <a:schemeClr val="bg1">
                    <a:alpha val="70000"/>
                  </a:schemeClr>
                </a:gs>
                <a:gs pos="29000">
                  <a:schemeClr val="bg1">
                    <a:alpha val="82000"/>
                  </a:schemeClr>
                </a:gs>
                <a:gs pos="0">
                  <a:srgbClr val="30321E">
                    <a:alpha val="70000"/>
                  </a:srgbClr>
                </a:gs>
                <a:gs pos="100000">
                  <a:srgbClr val="4E513D">
                    <a:alpha val="80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447785" y="3579813"/>
              <a:ext cx="3461673" cy="46037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2400" b="1" dirty="0">
                  <a:solidFill>
                    <a:prstClr val="black"/>
                  </a:solidFill>
                </a:rPr>
                <a:t>You can replace this text</a:t>
              </a:r>
            </a:p>
          </p:txBody>
        </p:sp>
      </p:grpSp>
      <p:grpSp>
        <p:nvGrpSpPr>
          <p:cNvPr id="15" name="Group 17"/>
          <p:cNvGrpSpPr>
            <a:grpSpLocks/>
          </p:cNvGrpSpPr>
          <p:nvPr/>
        </p:nvGrpSpPr>
        <p:grpSpPr bwMode="auto">
          <a:xfrm>
            <a:off x="1381128" y="4495800"/>
            <a:ext cx="4638672" cy="762000"/>
            <a:chOff x="1371600" y="4343400"/>
            <a:chExt cx="3505200" cy="762000"/>
          </a:xfrm>
        </p:grpSpPr>
        <p:sp>
          <p:nvSpPr>
            <p:cNvPr id="10" name="Rectangle 9"/>
            <p:cNvSpPr/>
            <p:nvPr/>
          </p:nvSpPr>
          <p:spPr>
            <a:xfrm>
              <a:off x="1371600" y="4343400"/>
              <a:ext cx="3505200" cy="762000"/>
            </a:xfrm>
            <a:prstGeom prst="rect">
              <a:avLst/>
            </a:prstGeom>
            <a:gradFill>
              <a:gsLst>
                <a:gs pos="51000">
                  <a:schemeClr val="bg1">
                    <a:alpha val="70000"/>
                  </a:schemeClr>
                </a:gs>
                <a:gs pos="29000">
                  <a:schemeClr val="bg1">
                    <a:alpha val="82000"/>
                  </a:schemeClr>
                </a:gs>
                <a:gs pos="0">
                  <a:srgbClr val="30321E">
                    <a:alpha val="70000"/>
                  </a:srgbClr>
                </a:gs>
                <a:gs pos="100000">
                  <a:srgbClr val="4E513D">
                    <a:alpha val="80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371600" y="4494213"/>
              <a:ext cx="3462338" cy="46037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2400" b="1" dirty="0">
                  <a:solidFill>
                    <a:prstClr val="black"/>
                  </a:solidFill>
                </a:rPr>
                <a:t>You can replace this text</a:t>
              </a:r>
            </a:p>
          </p:txBody>
        </p:sp>
      </p:grpSp>
      <p:cxnSp>
        <p:nvCxnSpPr>
          <p:cNvPr id="23" name="Straight Connector 22"/>
          <p:cNvCxnSpPr/>
          <p:nvPr/>
        </p:nvCxnSpPr>
        <p:spPr>
          <a:xfrm rot="5400000">
            <a:off x="4574411" y="3542506"/>
            <a:ext cx="3581400" cy="158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 Points with Image</a:t>
            </a:r>
            <a:endParaRPr lang="en-IN" dirty="0"/>
          </a:p>
        </p:txBody>
      </p:sp>
      <p:sp>
        <p:nvSpPr>
          <p:cNvPr id="4" name="Rectangle 3"/>
          <p:cNvSpPr/>
          <p:nvPr/>
        </p:nvSpPr>
        <p:spPr>
          <a:xfrm>
            <a:off x="6860908" y="3429000"/>
            <a:ext cx="3915588" cy="261314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847878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5181600" y="1241468"/>
            <a:ext cx="7010400" cy="48768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5000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 pitchFamily="34" charset="0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D2E705A-D881-4D5D-8FF8-4C3C66D9FFFC}"/>
              </a:ext>
            </a:extLst>
          </p:cNvPr>
          <p:cNvCxnSpPr/>
          <p:nvPr/>
        </p:nvCxnSpPr>
        <p:spPr>
          <a:xfrm rot="5400000">
            <a:off x="2766229" y="3688338"/>
            <a:ext cx="4876800" cy="1588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868362"/>
          </a:xfrm>
        </p:spPr>
        <p:txBody>
          <a:bodyPr/>
          <a:lstStyle/>
          <a:p>
            <a:r>
              <a:rPr lang="en-US" dirty="0"/>
              <a:t>List with 2 Photos</a:t>
            </a:r>
          </a:p>
        </p:txBody>
      </p:sp>
      <p:grpSp>
        <p:nvGrpSpPr>
          <p:cNvPr id="9" name="Group 15"/>
          <p:cNvGrpSpPr/>
          <p:nvPr/>
        </p:nvGrpSpPr>
        <p:grpSpPr>
          <a:xfrm>
            <a:off x="5268910" y="1600200"/>
            <a:ext cx="6084890" cy="2057400"/>
            <a:chOff x="3668710" y="1600200"/>
            <a:chExt cx="6084890" cy="2057400"/>
          </a:xfrm>
        </p:grpSpPr>
        <p:sp>
          <p:nvSpPr>
            <p:cNvPr id="4" name="Rounded Rectangle 3"/>
            <p:cNvSpPr/>
            <p:nvPr/>
          </p:nvSpPr>
          <p:spPr>
            <a:xfrm>
              <a:off x="4648200" y="1600200"/>
              <a:ext cx="5105400" cy="2057400"/>
            </a:xfrm>
            <a:prstGeom prst="roundRect">
              <a:avLst>
                <a:gd name="adj" fmla="val 10247"/>
              </a:avLst>
            </a:prstGeom>
            <a:gradFill>
              <a:gsLst>
                <a:gs pos="0">
                  <a:schemeClr val="tx1">
                    <a:lumMod val="50000"/>
                    <a:lumOff val="50000"/>
                  </a:schemeClr>
                </a:gs>
                <a:gs pos="50000">
                  <a:schemeClr val="tx1">
                    <a:lumMod val="75000"/>
                    <a:lumOff val="2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itchFamily="34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828145" y="2028736"/>
              <a:ext cx="369165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  <a:latin typeface="Calibri" pitchFamily="34" charset="0"/>
                </a:rPr>
                <a:t>Use Shape Fill &gt; Picture option to change the placeholder photo</a:t>
              </a:r>
            </a:p>
          </p:txBody>
        </p:sp>
        <p:sp>
          <p:nvSpPr>
            <p:cNvPr id="18" name="Oval 17"/>
            <p:cNvSpPr/>
            <p:nvPr/>
          </p:nvSpPr>
          <p:spPr>
            <a:xfrm>
              <a:off x="3668710" y="1638900"/>
              <a:ext cx="1980000" cy="1980000"/>
            </a:xfrm>
            <a:prstGeom prst="ellipse">
              <a:avLst/>
            </a:prstGeom>
            <a:blipFill>
              <a:blip r:embed="rId3"/>
              <a:stretch>
                <a:fillRect/>
              </a:stretch>
            </a:blipFill>
            <a:ln w="190500" cap="rnd">
              <a:noFill/>
              <a:prstDash val="solid"/>
            </a:ln>
            <a:effectLst>
              <a:outerShdw blurRad="127000" algn="bl" rotWithShape="0">
                <a:srgbClr val="000000"/>
              </a:outerShdw>
            </a:effectLst>
            <a:scene3d>
              <a:camera prst="perspectiveFront" fov="5400000"/>
              <a:lightRig rig="threePt" dir="t">
                <a:rot lat="0" lon="0" rev="19200000"/>
              </a:lightRig>
            </a:scene3d>
            <a:sp3d extrusionH="25400">
              <a:bevelT w="304800" h="152400" prst="hardEdge"/>
              <a:extrusionClr>
                <a:srgbClr val="000000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itchFamily="34" charset="0"/>
              </a:endParaRPr>
            </a:p>
          </p:txBody>
        </p:sp>
      </p:grpSp>
      <p:grpSp>
        <p:nvGrpSpPr>
          <p:cNvPr id="10" name="Group 16"/>
          <p:cNvGrpSpPr/>
          <p:nvPr/>
        </p:nvGrpSpPr>
        <p:grpSpPr>
          <a:xfrm>
            <a:off x="5334600" y="3716172"/>
            <a:ext cx="6016152" cy="2057400"/>
            <a:chOff x="3658200" y="3716172"/>
            <a:chExt cx="6016152" cy="2057400"/>
          </a:xfrm>
        </p:grpSpPr>
        <p:sp>
          <p:nvSpPr>
            <p:cNvPr id="5" name="Rounded Rectangle 4"/>
            <p:cNvSpPr/>
            <p:nvPr/>
          </p:nvSpPr>
          <p:spPr>
            <a:xfrm>
              <a:off x="4572000" y="3716172"/>
              <a:ext cx="5102352" cy="2057400"/>
            </a:xfrm>
            <a:prstGeom prst="roundRect">
              <a:avLst>
                <a:gd name="adj" fmla="val 10247"/>
              </a:avLst>
            </a:prstGeom>
            <a:gradFill>
              <a:gsLst>
                <a:gs pos="0">
                  <a:schemeClr val="tx1">
                    <a:lumMod val="50000"/>
                    <a:lumOff val="50000"/>
                  </a:schemeClr>
                </a:gs>
                <a:gs pos="50000">
                  <a:schemeClr val="tx1">
                    <a:lumMod val="75000"/>
                    <a:lumOff val="2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itchFamily="34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809672" y="4144708"/>
              <a:ext cx="357619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  <a:latin typeface="Calibri" pitchFamily="34" charset="0"/>
                </a:rPr>
                <a:t>You can replace this placeholder text with your own text and more</a:t>
              </a:r>
            </a:p>
          </p:txBody>
        </p:sp>
        <p:sp>
          <p:nvSpPr>
            <p:cNvPr id="19" name="Oval 18"/>
            <p:cNvSpPr/>
            <p:nvPr/>
          </p:nvSpPr>
          <p:spPr>
            <a:xfrm>
              <a:off x="3658200" y="3754872"/>
              <a:ext cx="1980000" cy="1980000"/>
            </a:xfrm>
            <a:prstGeom prst="ellipse">
              <a:avLst/>
            </a:prstGeom>
            <a:blipFill>
              <a:blip r:embed="rId4"/>
              <a:stretch>
                <a:fillRect/>
              </a:stretch>
            </a:blipFill>
            <a:ln w="190500" cap="rnd">
              <a:noFill/>
              <a:prstDash val="solid"/>
            </a:ln>
            <a:effectLst>
              <a:outerShdw blurRad="127000" algn="bl" rotWithShape="0">
                <a:srgbClr val="000000"/>
              </a:outerShdw>
            </a:effectLst>
            <a:scene3d>
              <a:camera prst="perspectiveFront" fov="5400000"/>
              <a:lightRig rig="threePt" dir="t">
                <a:rot lat="0" lon="0" rev="19200000"/>
              </a:lightRig>
            </a:scene3d>
            <a:sp3d extrusionH="25400">
              <a:bevelT w="304800" h="152400" prst="hardEdge"/>
              <a:extrusionClr>
                <a:srgbClr val="000000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itchFamily="34" charset="0"/>
              </a:endParaRP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80D55867-DB2B-4DDA-A9A5-5BDE1B4BDC67}"/>
              </a:ext>
            </a:extLst>
          </p:cNvPr>
          <p:cNvSpPr/>
          <p:nvPr/>
        </p:nvSpPr>
        <p:spPr>
          <a:xfrm>
            <a:off x="0" y="1241468"/>
            <a:ext cx="5045320" cy="48768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5000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524000" y="2438400"/>
            <a:ext cx="3429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dirty="0">
                <a:latin typeface="Tw Cen MT Condensed Extra Bold" panose="020B0803020202020204" pitchFamily="34" charset="0"/>
              </a:rPr>
              <a:t>The </a:t>
            </a:r>
          </a:p>
          <a:p>
            <a:pPr algn="r"/>
            <a:r>
              <a:rPr lang="en-US" sz="3600" dirty="0">
                <a:latin typeface="Tw Cen MT Condensed Extra Bold" panose="020B0803020202020204" pitchFamily="34" charset="0"/>
              </a:rPr>
              <a:t>2 major factors </a:t>
            </a:r>
          </a:p>
          <a:p>
            <a:pPr algn="r"/>
            <a:r>
              <a:rPr lang="en-US" sz="3600" dirty="0">
                <a:latin typeface="Tw Cen MT Condensed Extra Bold" panose="020B0803020202020204" pitchFamily="34" charset="0"/>
              </a:rPr>
              <a:t>of success</a:t>
            </a:r>
          </a:p>
        </p:txBody>
      </p:sp>
      <p:cxnSp>
        <p:nvCxnSpPr>
          <p:cNvPr id="14" name="Straight Connector 13"/>
          <p:cNvCxnSpPr/>
          <p:nvPr/>
        </p:nvCxnSpPr>
        <p:spPr>
          <a:xfrm rot="5400000">
            <a:off x="2597989" y="3688338"/>
            <a:ext cx="4876800" cy="1588"/>
          </a:xfrm>
          <a:prstGeom prst="line">
            <a:avLst/>
          </a:prstGeom>
          <a:ln w="762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/>
          <p:cNvGrpSpPr/>
          <p:nvPr/>
        </p:nvGrpSpPr>
        <p:grpSpPr>
          <a:xfrm>
            <a:off x="2514600" y="1600200"/>
            <a:ext cx="7467600" cy="1066800"/>
            <a:chOff x="2590800" y="1981200"/>
            <a:chExt cx="7467600" cy="1066800"/>
          </a:xfrm>
        </p:grpSpPr>
        <p:sp>
          <p:nvSpPr>
            <p:cNvPr id="16" name="Rectangle 15"/>
            <p:cNvSpPr/>
            <p:nvPr/>
          </p:nvSpPr>
          <p:spPr>
            <a:xfrm>
              <a:off x="2590800" y="1981200"/>
              <a:ext cx="7467600" cy="1066800"/>
            </a:xfrm>
            <a:prstGeom prst="rect">
              <a:avLst/>
            </a:prstGeom>
            <a:gradFill flip="none" rotWithShape="1">
              <a:gsLst>
                <a:gs pos="0">
                  <a:schemeClr val="tx1">
                    <a:lumMod val="65000"/>
                    <a:lumOff val="35000"/>
                    <a:shade val="30000"/>
                    <a:satMod val="115000"/>
                  </a:schemeClr>
                </a:gs>
                <a:gs pos="50000">
                  <a:schemeClr val="tx1">
                    <a:lumMod val="65000"/>
                    <a:lumOff val="35000"/>
                    <a:shade val="67500"/>
                    <a:satMod val="115000"/>
                  </a:schemeClr>
                </a:gs>
                <a:gs pos="100000">
                  <a:schemeClr val="tx1">
                    <a:lumMod val="65000"/>
                    <a:lumOff val="35000"/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ln w="12700">
              <a:solidFill>
                <a:schemeClr val="tx1">
                  <a:lumMod val="65000"/>
                  <a:lumOff val="3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971800" y="2124075"/>
              <a:ext cx="67818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</a:rPr>
                <a:t> You can replace this placeholder text with your own text and more</a:t>
              </a: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2514600" y="3886200"/>
            <a:ext cx="7467600" cy="1066800"/>
            <a:chOff x="2590800" y="4267200"/>
            <a:chExt cx="7467600" cy="1066800"/>
          </a:xfrm>
        </p:grpSpPr>
        <p:sp>
          <p:nvSpPr>
            <p:cNvPr id="18" name="Rectangle 17"/>
            <p:cNvSpPr/>
            <p:nvPr/>
          </p:nvSpPr>
          <p:spPr>
            <a:xfrm>
              <a:off x="2590800" y="4267200"/>
              <a:ext cx="7467600" cy="1066800"/>
            </a:xfrm>
            <a:prstGeom prst="rect">
              <a:avLst/>
            </a:prstGeom>
            <a:gradFill flip="none" rotWithShape="1">
              <a:gsLst>
                <a:gs pos="0">
                  <a:schemeClr val="tx1">
                    <a:lumMod val="65000"/>
                    <a:lumOff val="35000"/>
                    <a:shade val="30000"/>
                    <a:satMod val="115000"/>
                  </a:schemeClr>
                </a:gs>
                <a:gs pos="50000">
                  <a:schemeClr val="tx1">
                    <a:lumMod val="65000"/>
                    <a:lumOff val="35000"/>
                    <a:shade val="67500"/>
                    <a:satMod val="115000"/>
                  </a:schemeClr>
                </a:gs>
                <a:gs pos="100000">
                  <a:schemeClr val="tx1">
                    <a:lumMod val="65000"/>
                    <a:lumOff val="35000"/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ln w="12700">
              <a:solidFill>
                <a:schemeClr val="tx1">
                  <a:lumMod val="65000"/>
                  <a:lumOff val="3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2971800" y="4419600"/>
              <a:ext cx="67818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</a:rPr>
                <a:t>You can replace this placeholder text with your own text and more</a:t>
              </a: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2514600" y="2743200"/>
            <a:ext cx="7467600" cy="1066800"/>
            <a:chOff x="2590800" y="3124200"/>
            <a:chExt cx="7467600" cy="1066800"/>
          </a:xfrm>
        </p:grpSpPr>
        <p:sp>
          <p:nvSpPr>
            <p:cNvPr id="17" name="Rectangle 16"/>
            <p:cNvSpPr/>
            <p:nvPr/>
          </p:nvSpPr>
          <p:spPr>
            <a:xfrm>
              <a:off x="2590800" y="3124200"/>
              <a:ext cx="7467600" cy="1066800"/>
            </a:xfrm>
            <a:prstGeom prst="rect">
              <a:avLst/>
            </a:prstGeom>
            <a:gradFill flip="none" rotWithShape="1">
              <a:gsLst>
                <a:gs pos="0">
                  <a:schemeClr val="tx1">
                    <a:lumMod val="65000"/>
                    <a:lumOff val="35000"/>
                    <a:shade val="30000"/>
                    <a:satMod val="115000"/>
                  </a:schemeClr>
                </a:gs>
                <a:gs pos="50000">
                  <a:schemeClr val="tx1">
                    <a:lumMod val="65000"/>
                    <a:lumOff val="35000"/>
                    <a:shade val="67500"/>
                    <a:satMod val="115000"/>
                  </a:schemeClr>
                </a:gs>
                <a:gs pos="100000">
                  <a:schemeClr val="tx1">
                    <a:lumMod val="65000"/>
                    <a:lumOff val="35000"/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ln w="12700">
              <a:solidFill>
                <a:schemeClr val="tx1">
                  <a:lumMod val="65000"/>
                  <a:lumOff val="3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971800" y="3276600"/>
              <a:ext cx="66294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</a:rPr>
                <a:t>You can replace this placeholder text with your own text and more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 Point List with Icons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1684845" y="2740799"/>
            <a:ext cx="1066800" cy="1066800"/>
          </a:xfrm>
          <a:prstGeom prst="roundRect">
            <a:avLst/>
          </a:prstGeom>
          <a:gradFill flip="none" rotWithShape="1">
            <a:gsLst>
              <a:gs pos="0">
                <a:schemeClr val="accent1">
                  <a:shade val="51000"/>
                  <a:satMod val="130000"/>
                </a:schemeClr>
              </a:gs>
              <a:gs pos="80000">
                <a:schemeClr val="accent1">
                  <a:shade val="93000"/>
                  <a:satMod val="130000"/>
                </a:schemeClr>
              </a:gs>
              <a:gs pos="100000">
                <a:schemeClr val="accent1">
                  <a:shade val="94000"/>
                  <a:satMod val="135000"/>
                </a:schemeClr>
              </a:gs>
            </a:gsLst>
            <a:lin ang="2700000" scaled="1"/>
            <a:tileRect/>
          </a:gradFill>
          <a:ln w="28575">
            <a:solidFill>
              <a:schemeClr val="bg1"/>
            </a:solidFill>
          </a:ln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1684845" y="3881398"/>
            <a:ext cx="1066800" cy="1066800"/>
          </a:xfrm>
          <a:prstGeom prst="roundRect">
            <a:avLst/>
          </a:prstGeom>
          <a:gradFill flip="none" rotWithShape="1">
            <a:gsLst>
              <a:gs pos="0">
                <a:schemeClr val="accent3">
                  <a:shade val="51000"/>
                  <a:satMod val="130000"/>
                </a:schemeClr>
              </a:gs>
              <a:gs pos="80000">
                <a:schemeClr val="accent3">
                  <a:shade val="93000"/>
                  <a:satMod val="130000"/>
                </a:schemeClr>
              </a:gs>
              <a:gs pos="100000">
                <a:schemeClr val="accent3">
                  <a:shade val="94000"/>
                  <a:satMod val="135000"/>
                </a:schemeClr>
              </a:gs>
            </a:gsLst>
            <a:lin ang="2700000" scaled="1"/>
            <a:tileRect/>
          </a:gradFill>
          <a:ln w="285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1684845" y="1600200"/>
            <a:ext cx="1066800" cy="1066800"/>
          </a:xfrm>
          <a:prstGeom prst="roundRect">
            <a:avLst/>
          </a:prstGeom>
          <a:gradFill flip="none" rotWithShape="1">
            <a:gsLst>
              <a:gs pos="0">
                <a:schemeClr val="accent3">
                  <a:shade val="51000"/>
                  <a:satMod val="130000"/>
                </a:schemeClr>
              </a:gs>
              <a:gs pos="80000">
                <a:schemeClr val="accent3">
                  <a:shade val="93000"/>
                  <a:satMod val="130000"/>
                </a:schemeClr>
              </a:gs>
              <a:gs pos="100000">
                <a:schemeClr val="accent3">
                  <a:shade val="94000"/>
                  <a:satMod val="135000"/>
                </a:schemeClr>
              </a:gs>
            </a:gsLst>
            <a:lin ang="2700000" scaled="1"/>
            <a:tileRect/>
          </a:gradFill>
          <a:ln w="285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6" name="Group 25"/>
          <p:cNvGrpSpPr/>
          <p:nvPr/>
        </p:nvGrpSpPr>
        <p:grpSpPr>
          <a:xfrm>
            <a:off x="2531488" y="5021997"/>
            <a:ext cx="7467599" cy="1066800"/>
            <a:chOff x="2590799" y="3124200"/>
            <a:chExt cx="7467599" cy="1066800"/>
          </a:xfrm>
        </p:grpSpPr>
        <p:sp>
          <p:nvSpPr>
            <p:cNvPr id="28" name="Rectangle 27"/>
            <p:cNvSpPr/>
            <p:nvPr/>
          </p:nvSpPr>
          <p:spPr>
            <a:xfrm>
              <a:off x="2590799" y="3124200"/>
              <a:ext cx="7467599" cy="1066800"/>
            </a:xfrm>
            <a:prstGeom prst="rect">
              <a:avLst/>
            </a:prstGeom>
            <a:gradFill flip="none" rotWithShape="1">
              <a:gsLst>
                <a:gs pos="0">
                  <a:schemeClr val="tx1">
                    <a:lumMod val="65000"/>
                    <a:lumOff val="35000"/>
                    <a:shade val="30000"/>
                    <a:satMod val="115000"/>
                  </a:schemeClr>
                </a:gs>
                <a:gs pos="50000">
                  <a:schemeClr val="tx1">
                    <a:lumMod val="65000"/>
                    <a:lumOff val="35000"/>
                    <a:shade val="67500"/>
                    <a:satMod val="115000"/>
                  </a:schemeClr>
                </a:gs>
                <a:gs pos="100000">
                  <a:schemeClr val="tx1">
                    <a:lumMod val="65000"/>
                    <a:lumOff val="35000"/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ln w="12700">
              <a:solidFill>
                <a:schemeClr val="tx1">
                  <a:lumMod val="65000"/>
                  <a:lumOff val="3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2971800" y="3276600"/>
              <a:ext cx="661251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</a:rPr>
                <a:t>You can replace this placeholder text with your own text and more</a:t>
              </a:r>
            </a:p>
          </p:txBody>
        </p:sp>
      </p:grpSp>
      <p:sp>
        <p:nvSpPr>
          <p:cNvPr id="36" name="Rounded Rectangle 35"/>
          <p:cNvSpPr/>
          <p:nvPr/>
        </p:nvSpPr>
        <p:spPr>
          <a:xfrm>
            <a:off x="1684845" y="5021997"/>
            <a:ext cx="1066800" cy="1066800"/>
          </a:xfrm>
          <a:prstGeom prst="roundRect">
            <a:avLst/>
          </a:prstGeom>
          <a:gradFill flip="none" rotWithShape="1">
            <a:gsLst>
              <a:gs pos="0">
                <a:schemeClr val="accent1">
                  <a:shade val="51000"/>
                  <a:satMod val="130000"/>
                </a:schemeClr>
              </a:gs>
              <a:gs pos="80000">
                <a:schemeClr val="accent1">
                  <a:shade val="93000"/>
                  <a:satMod val="130000"/>
                </a:schemeClr>
              </a:gs>
              <a:gs pos="100000">
                <a:schemeClr val="accent1">
                  <a:shade val="94000"/>
                  <a:satMod val="135000"/>
                </a:schemeClr>
              </a:gs>
            </a:gsLst>
            <a:lin ang="2700000" scaled="1"/>
            <a:tileRect/>
          </a:gradFill>
          <a:ln w="28575">
            <a:solidFill>
              <a:schemeClr val="bg1"/>
            </a:solidFill>
          </a:ln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phic 3" descr="Newspaper">
            <a:extLst>
              <a:ext uri="{FF2B5EF4-FFF2-40B4-BE49-F238E27FC236}">
                <a16:creationId xmlns:a16="http://schemas.microsoft.com/office/drawing/2014/main" id="{4C86ED55-9FF2-4C3E-960F-D5890C922F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61045" y="1701373"/>
            <a:ext cx="914400" cy="914400"/>
          </a:xfrm>
          <a:prstGeom prst="rect">
            <a:avLst/>
          </a:prstGeom>
        </p:spPr>
      </p:pic>
      <p:pic>
        <p:nvPicPr>
          <p:cNvPr id="6" name="Graphic 5" descr="Envelope">
            <a:extLst>
              <a:ext uri="{FF2B5EF4-FFF2-40B4-BE49-F238E27FC236}">
                <a16:creationId xmlns:a16="http://schemas.microsoft.com/office/drawing/2014/main" id="{E6EF988C-F7BA-4E7E-A26E-AFD9BD9E32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783644" y="2850867"/>
            <a:ext cx="914400" cy="914400"/>
          </a:xfrm>
          <a:prstGeom prst="rect">
            <a:avLst/>
          </a:prstGeom>
        </p:spPr>
      </p:pic>
      <p:pic>
        <p:nvPicPr>
          <p:cNvPr id="8" name="Graphic 7" descr="Network">
            <a:extLst>
              <a:ext uri="{FF2B5EF4-FFF2-40B4-BE49-F238E27FC236}">
                <a16:creationId xmlns:a16="http://schemas.microsoft.com/office/drawing/2014/main" id="{2F6C17D7-4F69-407E-B8FF-9E23683AF62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752600" y="3910884"/>
            <a:ext cx="914400" cy="914400"/>
          </a:xfrm>
          <a:prstGeom prst="rect">
            <a:avLst/>
          </a:prstGeom>
        </p:spPr>
      </p:pic>
      <p:pic>
        <p:nvPicPr>
          <p:cNvPr id="10" name="Graphic 9" descr="Chat">
            <a:extLst>
              <a:ext uri="{FF2B5EF4-FFF2-40B4-BE49-F238E27FC236}">
                <a16:creationId xmlns:a16="http://schemas.microsoft.com/office/drawing/2014/main" id="{A0C949A9-C67E-4E8C-BDA6-C2EB4EEAC70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752600" y="5153505"/>
            <a:ext cx="914400" cy="914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A94DFA4B-4512-44D2-83AE-A8A39D2C71A7}"/>
              </a:ext>
            </a:extLst>
          </p:cNvPr>
          <p:cNvGrpSpPr/>
          <p:nvPr/>
        </p:nvGrpSpPr>
        <p:grpSpPr>
          <a:xfrm>
            <a:off x="3445221" y="1292641"/>
            <a:ext cx="6660490" cy="1425998"/>
            <a:chOff x="3430075" y="457383"/>
            <a:chExt cx="7118898" cy="1524142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3D1F91E7-3185-4536-A57E-C267D628DBB7}"/>
                </a:ext>
              </a:extLst>
            </p:cNvPr>
            <p:cNvGrpSpPr/>
            <p:nvPr/>
          </p:nvGrpSpPr>
          <p:grpSpPr>
            <a:xfrm>
              <a:off x="3430075" y="457383"/>
              <a:ext cx="7118898" cy="1524142"/>
              <a:chOff x="1070042" y="1731524"/>
              <a:chExt cx="5457220" cy="1168380"/>
            </a:xfrm>
          </p:grpSpPr>
          <p:sp>
            <p:nvSpPr>
              <p:cNvPr id="7" name="Isosceles Triangle 6">
                <a:extLst>
                  <a:ext uri="{FF2B5EF4-FFF2-40B4-BE49-F238E27FC236}">
                    <a16:creationId xmlns:a16="http://schemas.microsoft.com/office/drawing/2014/main" id="{60BF7B48-E0CB-492F-A325-2F9A652B3FCA}"/>
                  </a:ext>
                </a:extLst>
              </p:cNvPr>
              <p:cNvSpPr/>
              <p:nvPr/>
            </p:nvSpPr>
            <p:spPr>
              <a:xfrm flipV="1">
                <a:off x="4786819" y="2578357"/>
                <a:ext cx="372995" cy="321547"/>
              </a:xfrm>
              <a:prstGeom prst="triangle">
                <a:avLst/>
              </a:prstGeom>
              <a:solidFill>
                <a:schemeClr val="accent6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senal"/>
                  <a:ea typeface="+mn-ea"/>
                  <a:cs typeface="+mn-cs"/>
                </a:endParaRPr>
              </a:p>
            </p:txBody>
          </p:sp>
          <p:sp>
            <p:nvSpPr>
              <p:cNvPr id="6" name="Parallelogram 5">
                <a:extLst>
                  <a:ext uri="{FF2B5EF4-FFF2-40B4-BE49-F238E27FC236}">
                    <a16:creationId xmlns:a16="http://schemas.microsoft.com/office/drawing/2014/main" id="{5ED507B8-9171-4CB8-A90C-628B46D4501D}"/>
                  </a:ext>
                </a:extLst>
              </p:cNvPr>
              <p:cNvSpPr/>
              <p:nvPr/>
            </p:nvSpPr>
            <p:spPr>
              <a:xfrm>
                <a:off x="1070042" y="1853120"/>
                <a:ext cx="4659549" cy="939780"/>
              </a:xfrm>
              <a:prstGeom prst="parallelogram">
                <a:avLst>
                  <a:gd name="adj" fmla="val 36141"/>
                </a:avLst>
              </a:prstGeom>
              <a:gradFill flip="none" rotWithShape="1">
                <a:gsLst>
                  <a:gs pos="0">
                    <a:schemeClr val="tx1">
                      <a:lumMod val="65000"/>
                      <a:lumOff val="35000"/>
                      <a:shade val="30000"/>
                      <a:satMod val="115000"/>
                    </a:schemeClr>
                  </a:gs>
                  <a:gs pos="50000">
                    <a:schemeClr val="tx1">
                      <a:lumMod val="65000"/>
                      <a:lumOff val="35000"/>
                      <a:shade val="67500"/>
                      <a:satMod val="115000"/>
                    </a:schemeClr>
                  </a:gs>
                  <a:gs pos="100000">
                    <a:schemeClr val="tx1">
                      <a:lumMod val="65000"/>
                      <a:lumOff val="35000"/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senal"/>
                  <a:ea typeface="+mn-ea"/>
                  <a:cs typeface="+mn-cs"/>
                </a:endParaRPr>
              </a:p>
            </p:txBody>
          </p:sp>
          <p:sp>
            <p:nvSpPr>
              <p:cNvPr id="4" name="Parallelogram 3">
                <a:extLst>
                  <a:ext uri="{FF2B5EF4-FFF2-40B4-BE49-F238E27FC236}">
                    <a16:creationId xmlns:a16="http://schemas.microsoft.com/office/drawing/2014/main" id="{719931A3-5AE0-4B9B-AFC9-0D5BFCDE3E4F}"/>
                  </a:ext>
                </a:extLst>
              </p:cNvPr>
              <p:cNvSpPr/>
              <p:nvPr/>
            </p:nvSpPr>
            <p:spPr>
              <a:xfrm>
                <a:off x="4973317" y="1731524"/>
                <a:ext cx="1553945" cy="1168380"/>
              </a:xfrm>
              <a:prstGeom prst="parallelogram">
                <a:avLst>
                  <a:gd name="adj" fmla="val 36141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senal"/>
                  <a:ea typeface="+mn-ea"/>
                  <a:cs typeface="+mn-cs"/>
                </a:endParaRPr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6DFEAB59-C4DA-4039-B150-D09E0FFA79BD}"/>
                  </a:ext>
                </a:extLst>
              </p:cNvPr>
              <p:cNvSpPr/>
              <p:nvPr/>
            </p:nvSpPr>
            <p:spPr>
              <a:xfrm>
                <a:off x="5197208" y="1761668"/>
                <a:ext cx="1295348" cy="602151"/>
              </a:xfrm>
              <a:custGeom>
                <a:avLst/>
                <a:gdLst>
                  <a:gd name="connsiteX0" fmla="*/ 228518 w 1360199"/>
                  <a:gd name="connsiteY0" fmla="*/ 0 h 632297"/>
                  <a:gd name="connsiteX1" fmla="*/ 1360199 w 1360199"/>
                  <a:gd name="connsiteY1" fmla="*/ 0 h 632297"/>
                  <a:gd name="connsiteX2" fmla="*/ 1131681 w 1360199"/>
                  <a:gd name="connsiteY2" fmla="*/ 632297 h 632297"/>
                  <a:gd name="connsiteX3" fmla="*/ 0 w 1360199"/>
                  <a:gd name="connsiteY3" fmla="*/ 632297 h 6322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60199" h="632297">
                    <a:moveTo>
                      <a:pt x="228518" y="0"/>
                    </a:moveTo>
                    <a:lnTo>
                      <a:pt x="1360199" y="0"/>
                    </a:lnTo>
                    <a:lnTo>
                      <a:pt x="1131681" y="632297"/>
                    </a:lnTo>
                    <a:lnTo>
                      <a:pt x="0" y="632297"/>
                    </a:lnTo>
                    <a:close/>
                  </a:path>
                </a:pathLst>
              </a:custGeom>
              <a:solidFill>
                <a:schemeClr val="bg1">
                  <a:alpha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senal"/>
                  <a:ea typeface="+mn-ea"/>
                  <a:cs typeface="+mn-cs"/>
                </a:endParaRP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F12609E-9BC4-4B35-9441-CB24D819FD0D}"/>
                  </a:ext>
                </a:extLst>
              </p:cNvPr>
              <p:cNvSpPr txBox="1"/>
              <p:nvPr/>
            </p:nvSpPr>
            <p:spPr>
              <a:xfrm>
                <a:off x="3657704" y="1932362"/>
                <a:ext cx="1246381" cy="35390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Tw Cen MT Condensed Extra Bold" panose="020B0803020202020204" pitchFamily="34" charset="0"/>
                    <a:cs typeface="Lato Heavy" panose="020F0902020204030203" pitchFamily="34" charset="0"/>
                  </a:rPr>
                  <a:t>Subtitle Text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9FE387A-26CE-47C9-AB8E-8920A5BBC0D6}"/>
                  </a:ext>
                </a:extLst>
              </p:cNvPr>
              <p:cNvSpPr txBox="1"/>
              <p:nvPr/>
            </p:nvSpPr>
            <p:spPr>
              <a:xfrm>
                <a:off x="1267199" y="2239079"/>
                <a:ext cx="3636886" cy="49546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senal" panose="02010504060200020004" pitchFamily="50" charset="0"/>
                    <a:ea typeface="+mn-ea"/>
                    <a:cs typeface="+mn-cs"/>
                  </a:rPr>
                  <a:t>You can replace this sample text with your own text. You can write more text here.</a:t>
                </a:r>
              </a:p>
            </p:txBody>
          </p:sp>
        </p:grpSp>
        <p:pic>
          <p:nvPicPr>
            <p:cNvPr id="3" name="Graphic 2" descr="Bullseye">
              <a:extLst>
                <a:ext uri="{FF2B5EF4-FFF2-40B4-BE49-F238E27FC236}">
                  <a16:creationId xmlns:a16="http://schemas.microsoft.com/office/drawing/2014/main" id="{0C1B2AA5-2A9D-4FDA-AD95-7DA049BDB1C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051218" y="771771"/>
              <a:ext cx="914400" cy="914400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F7DE1E88-A327-47F6-8BF7-227049D5609E}"/>
              </a:ext>
            </a:extLst>
          </p:cNvPr>
          <p:cNvGrpSpPr/>
          <p:nvPr/>
        </p:nvGrpSpPr>
        <p:grpSpPr>
          <a:xfrm>
            <a:off x="1915193" y="2626309"/>
            <a:ext cx="6660490" cy="1425998"/>
            <a:chOff x="1873910" y="1926137"/>
            <a:chExt cx="7118898" cy="1524142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68C0B671-CD34-4BDC-B2AC-8E26B227F393}"/>
                </a:ext>
              </a:extLst>
            </p:cNvPr>
            <p:cNvGrpSpPr/>
            <p:nvPr/>
          </p:nvGrpSpPr>
          <p:grpSpPr>
            <a:xfrm flipH="1">
              <a:off x="1873910" y="1926137"/>
              <a:ext cx="7118898" cy="1524142"/>
              <a:chOff x="1070042" y="1731524"/>
              <a:chExt cx="5457220" cy="1168380"/>
            </a:xfrm>
          </p:grpSpPr>
          <p:sp>
            <p:nvSpPr>
              <p:cNvPr id="16" name="Isosceles Triangle 15">
                <a:extLst>
                  <a:ext uri="{FF2B5EF4-FFF2-40B4-BE49-F238E27FC236}">
                    <a16:creationId xmlns:a16="http://schemas.microsoft.com/office/drawing/2014/main" id="{3ECF2E8D-BA8C-43D1-8BBA-C7593CB6A146}"/>
                  </a:ext>
                </a:extLst>
              </p:cNvPr>
              <p:cNvSpPr/>
              <p:nvPr/>
            </p:nvSpPr>
            <p:spPr>
              <a:xfrm flipV="1">
                <a:off x="4786819" y="2578357"/>
                <a:ext cx="372995" cy="321547"/>
              </a:xfrm>
              <a:prstGeom prst="triangle">
                <a:avLst/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senal"/>
                  <a:ea typeface="+mn-ea"/>
                  <a:cs typeface="+mn-cs"/>
                </a:endParaRPr>
              </a:p>
            </p:txBody>
          </p:sp>
          <p:sp>
            <p:nvSpPr>
              <p:cNvPr id="17" name="Parallelogram 16">
                <a:extLst>
                  <a:ext uri="{FF2B5EF4-FFF2-40B4-BE49-F238E27FC236}">
                    <a16:creationId xmlns:a16="http://schemas.microsoft.com/office/drawing/2014/main" id="{438DCB78-98A3-439B-BDF2-C0BB55D407AC}"/>
                  </a:ext>
                </a:extLst>
              </p:cNvPr>
              <p:cNvSpPr/>
              <p:nvPr/>
            </p:nvSpPr>
            <p:spPr>
              <a:xfrm>
                <a:off x="1070042" y="1853120"/>
                <a:ext cx="4659549" cy="939780"/>
              </a:xfrm>
              <a:prstGeom prst="parallelogram">
                <a:avLst>
                  <a:gd name="adj" fmla="val 36141"/>
                </a:avLst>
              </a:prstGeom>
              <a:gradFill flip="none" rotWithShape="1">
                <a:gsLst>
                  <a:gs pos="0">
                    <a:schemeClr val="tx1">
                      <a:lumMod val="65000"/>
                      <a:lumOff val="35000"/>
                      <a:shade val="30000"/>
                      <a:satMod val="115000"/>
                    </a:schemeClr>
                  </a:gs>
                  <a:gs pos="50000">
                    <a:schemeClr val="tx1">
                      <a:lumMod val="65000"/>
                      <a:lumOff val="35000"/>
                      <a:shade val="67500"/>
                      <a:satMod val="115000"/>
                    </a:schemeClr>
                  </a:gs>
                  <a:gs pos="100000">
                    <a:schemeClr val="tx1">
                      <a:lumMod val="65000"/>
                      <a:lumOff val="35000"/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senal"/>
                  <a:ea typeface="+mn-ea"/>
                  <a:cs typeface="+mn-cs"/>
                </a:endParaRPr>
              </a:p>
            </p:txBody>
          </p:sp>
          <p:sp>
            <p:nvSpPr>
              <p:cNvPr id="18" name="Parallelogram 17">
                <a:extLst>
                  <a:ext uri="{FF2B5EF4-FFF2-40B4-BE49-F238E27FC236}">
                    <a16:creationId xmlns:a16="http://schemas.microsoft.com/office/drawing/2014/main" id="{929AD347-6D46-436D-A22A-437C99D4D877}"/>
                  </a:ext>
                </a:extLst>
              </p:cNvPr>
              <p:cNvSpPr/>
              <p:nvPr/>
            </p:nvSpPr>
            <p:spPr>
              <a:xfrm>
                <a:off x="4973317" y="1731524"/>
                <a:ext cx="1553945" cy="1168380"/>
              </a:xfrm>
              <a:prstGeom prst="parallelogram">
                <a:avLst>
                  <a:gd name="adj" fmla="val 36141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senal"/>
                  <a:ea typeface="+mn-ea"/>
                  <a:cs typeface="+mn-cs"/>
                </a:endParaRPr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BB829804-8F14-4A30-9FDC-1A63DC31AF3B}"/>
                  </a:ext>
                </a:extLst>
              </p:cNvPr>
              <p:cNvSpPr/>
              <p:nvPr/>
            </p:nvSpPr>
            <p:spPr>
              <a:xfrm>
                <a:off x="5197208" y="1761668"/>
                <a:ext cx="1295348" cy="602151"/>
              </a:xfrm>
              <a:custGeom>
                <a:avLst/>
                <a:gdLst>
                  <a:gd name="connsiteX0" fmla="*/ 228518 w 1360199"/>
                  <a:gd name="connsiteY0" fmla="*/ 0 h 632297"/>
                  <a:gd name="connsiteX1" fmla="*/ 1360199 w 1360199"/>
                  <a:gd name="connsiteY1" fmla="*/ 0 h 632297"/>
                  <a:gd name="connsiteX2" fmla="*/ 1131681 w 1360199"/>
                  <a:gd name="connsiteY2" fmla="*/ 632297 h 632297"/>
                  <a:gd name="connsiteX3" fmla="*/ 0 w 1360199"/>
                  <a:gd name="connsiteY3" fmla="*/ 632297 h 6322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60199" h="632297">
                    <a:moveTo>
                      <a:pt x="228518" y="0"/>
                    </a:moveTo>
                    <a:lnTo>
                      <a:pt x="1360199" y="0"/>
                    </a:lnTo>
                    <a:lnTo>
                      <a:pt x="1131681" y="632297"/>
                    </a:lnTo>
                    <a:lnTo>
                      <a:pt x="0" y="632297"/>
                    </a:lnTo>
                    <a:close/>
                  </a:path>
                </a:pathLst>
              </a:custGeom>
              <a:solidFill>
                <a:schemeClr val="bg1">
                  <a:alpha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senal"/>
                  <a:ea typeface="+mn-ea"/>
                  <a:cs typeface="+mn-cs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1A2810E-F020-49AA-A1DC-BEAE95A795F1}"/>
                  </a:ext>
                </a:extLst>
              </p:cNvPr>
              <p:cNvSpPr txBox="1"/>
              <p:nvPr/>
            </p:nvSpPr>
            <p:spPr>
              <a:xfrm>
                <a:off x="3660064" y="1932362"/>
                <a:ext cx="1246381" cy="35390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Tw Cen MT Condensed Extra Bold" panose="020B0803020202020204" pitchFamily="34" charset="0"/>
                    <a:cs typeface="Lato Heavy" panose="020F0902020204030203" pitchFamily="34" charset="0"/>
                  </a:rPr>
                  <a:t>Subtitle Text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6637AED-8822-40CC-96F5-279735D56377}"/>
                  </a:ext>
                </a:extLst>
              </p:cNvPr>
              <p:cNvSpPr txBox="1"/>
              <p:nvPr/>
            </p:nvSpPr>
            <p:spPr>
              <a:xfrm>
                <a:off x="1267199" y="2239079"/>
                <a:ext cx="3636886" cy="49546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senal" panose="02010504060200020004" pitchFamily="50" charset="0"/>
                    <a:ea typeface="+mn-ea"/>
                    <a:cs typeface="+mn-cs"/>
                  </a:rPr>
                  <a:t>You can replace this sample text with your own text. You can write more text here.</a:t>
                </a:r>
              </a:p>
            </p:txBody>
          </p:sp>
        </p:grpSp>
        <p:pic>
          <p:nvPicPr>
            <p:cNvPr id="8" name="Graphic 7" descr="Stopwatch">
              <a:extLst>
                <a:ext uri="{FF2B5EF4-FFF2-40B4-BE49-F238E27FC236}">
                  <a16:creationId xmlns:a16="http://schemas.microsoft.com/office/drawing/2014/main" id="{B0D719E4-76FA-4914-A9A0-92DD7A4397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430264" y="2240525"/>
              <a:ext cx="914400" cy="914400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1C2C1885-1E6B-44C7-A503-CBA8789DB124}"/>
              </a:ext>
            </a:extLst>
          </p:cNvPr>
          <p:cNvGrpSpPr/>
          <p:nvPr/>
        </p:nvGrpSpPr>
        <p:grpSpPr>
          <a:xfrm>
            <a:off x="3429000" y="3959977"/>
            <a:ext cx="6660490" cy="1425998"/>
            <a:chOff x="3430075" y="3394891"/>
            <a:chExt cx="7118898" cy="1524142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05E34E71-B272-4E8E-9A6C-287002FFDA71}"/>
                </a:ext>
              </a:extLst>
            </p:cNvPr>
            <p:cNvGrpSpPr/>
            <p:nvPr/>
          </p:nvGrpSpPr>
          <p:grpSpPr>
            <a:xfrm>
              <a:off x="3430075" y="3394891"/>
              <a:ext cx="7118898" cy="1524142"/>
              <a:chOff x="1070042" y="1731524"/>
              <a:chExt cx="5457220" cy="1168380"/>
            </a:xfrm>
          </p:grpSpPr>
          <p:sp>
            <p:nvSpPr>
              <p:cNvPr id="23" name="Isosceles Triangle 22">
                <a:extLst>
                  <a:ext uri="{FF2B5EF4-FFF2-40B4-BE49-F238E27FC236}">
                    <a16:creationId xmlns:a16="http://schemas.microsoft.com/office/drawing/2014/main" id="{B0D11918-8E47-4856-9412-DFF87D2AB4AD}"/>
                  </a:ext>
                </a:extLst>
              </p:cNvPr>
              <p:cNvSpPr/>
              <p:nvPr/>
            </p:nvSpPr>
            <p:spPr>
              <a:xfrm flipV="1">
                <a:off x="4786819" y="2578357"/>
                <a:ext cx="372995" cy="321547"/>
              </a:xfrm>
              <a:prstGeom prst="triangle">
                <a:avLst/>
              </a:pr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senal"/>
                  <a:ea typeface="+mn-ea"/>
                  <a:cs typeface="+mn-cs"/>
                </a:endParaRPr>
              </a:p>
            </p:txBody>
          </p:sp>
          <p:sp>
            <p:nvSpPr>
              <p:cNvPr id="24" name="Parallelogram 23">
                <a:extLst>
                  <a:ext uri="{FF2B5EF4-FFF2-40B4-BE49-F238E27FC236}">
                    <a16:creationId xmlns:a16="http://schemas.microsoft.com/office/drawing/2014/main" id="{96118082-5A87-4F67-82E3-BED7C2617EA1}"/>
                  </a:ext>
                </a:extLst>
              </p:cNvPr>
              <p:cNvSpPr/>
              <p:nvPr/>
            </p:nvSpPr>
            <p:spPr>
              <a:xfrm>
                <a:off x="1070042" y="1853120"/>
                <a:ext cx="4659549" cy="939780"/>
              </a:xfrm>
              <a:prstGeom prst="parallelogram">
                <a:avLst>
                  <a:gd name="adj" fmla="val 36141"/>
                </a:avLst>
              </a:prstGeom>
              <a:gradFill flip="none" rotWithShape="1">
                <a:gsLst>
                  <a:gs pos="0">
                    <a:schemeClr val="tx1">
                      <a:lumMod val="65000"/>
                      <a:lumOff val="35000"/>
                      <a:shade val="30000"/>
                      <a:satMod val="115000"/>
                    </a:schemeClr>
                  </a:gs>
                  <a:gs pos="50000">
                    <a:schemeClr val="tx1">
                      <a:lumMod val="65000"/>
                      <a:lumOff val="35000"/>
                      <a:shade val="67500"/>
                      <a:satMod val="115000"/>
                    </a:schemeClr>
                  </a:gs>
                  <a:gs pos="100000">
                    <a:schemeClr val="tx1">
                      <a:lumMod val="65000"/>
                      <a:lumOff val="35000"/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senal"/>
                  <a:ea typeface="+mn-ea"/>
                  <a:cs typeface="+mn-cs"/>
                </a:endParaRPr>
              </a:p>
            </p:txBody>
          </p:sp>
          <p:sp>
            <p:nvSpPr>
              <p:cNvPr id="25" name="Parallelogram 24">
                <a:extLst>
                  <a:ext uri="{FF2B5EF4-FFF2-40B4-BE49-F238E27FC236}">
                    <a16:creationId xmlns:a16="http://schemas.microsoft.com/office/drawing/2014/main" id="{1887F35E-1BB5-4A7F-9C95-AB0114AE1142}"/>
                  </a:ext>
                </a:extLst>
              </p:cNvPr>
              <p:cNvSpPr/>
              <p:nvPr/>
            </p:nvSpPr>
            <p:spPr>
              <a:xfrm>
                <a:off x="4973317" y="1731524"/>
                <a:ext cx="1553945" cy="1168380"/>
              </a:xfrm>
              <a:prstGeom prst="parallelogram">
                <a:avLst>
                  <a:gd name="adj" fmla="val 36141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senal"/>
                  <a:ea typeface="+mn-ea"/>
                  <a:cs typeface="+mn-cs"/>
                </a:endParaRPr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BF2DDD95-018D-4453-A86B-DF5A4BC030CA}"/>
                  </a:ext>
                </a:extLst>
              </p:cNvPr>
              <p:cNvSpPr/>
              <p:nvPr/>
            </p:nvSpPr>
            <p:spPr>
              <a:xfrm>
                <a:off x="5197208" y="1761668"/>
                <a:ext cx="1295348" cy="602151"/>
              </a:xfrm>
              <a:custGeom>
                <a:avLst/>
                <a:gdLst>
                  <a:gd name="connsiteX0" fmla="*/ 228518 w 1360199"/>
                  <a:gd name="connsiteY0" fmla="*/ 0 h 632297"/>
                  <a:gd name="connsiteX1" fmla="*/ 1360199 w 1360199"/>
                  <a:gd name="connsiteY1" fmla="*/ 0 h 632297"/>
                  <a:gd name="connsiteX2" fmla="*/ 1131681 w 1360199"/>
                  <a:gd name="connsiteY2" fmla="*/ 632297 h 632297"/>
                  <a:gd name="connsiteX3" fmla="*/ 0 w 1360199"/>
                  <a:gd name="connsiteY3" fmla="*/ 632297 h 6322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60199" h="632297">
                    <a:moveTo>
                      <a:pt x="228518" y="0"/>
                    </a:moveTo>
                    <a:lnTo>
                      <a:pt x="1360199" y="0"/>
                    </a:lnTo>
                    <a:lnTo>
                      <a:pt x="1131681" y="632297"/>
                    </a:lnTo>
                    <a:lnTo>
                      <a:pt x="0" y="632297"/>
                    </a:lnTo>
                    <a:close/>
                  </a:path>
                </a:pathLst>
              </a:custGeom>
              <a:solidFill>
                <a:schemeClr val="bg1">
                  <a:alpha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senal"/>
                  <a:ea typeface="+mn-ea"/>
                  <a:cs typeface="+mn-cs"/>
                </a:endParaRP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02179D4-2A90-45E4-B65F-34A847906FE1}"/>
                  </a:ext>
                </a:extLst>
              </p:cNvPr>
              <p:cNvSpPr txBox="1"/>
              <p:nvPr/>
            </p:nvSpPr>
            <p:spPr>
              <a:xfrm>
                <a:off x="3657704" y="1932362"/>
                <a:ext cx="1246381" cy="35390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Tw Cen MT Condensed Extra Bold" panose="020B0803020202020204" pitchFamily="34" charset="0"/>
                    <a:cs typeface="Lato Heavy" panose="020F0902020204030203" pitchFamily="34" charset="0"/>
                  </a:rPr>
                  <a:t>Subtitle Text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63C3B34-FFDF-42BC-AAD2-DE0E728BF2E6}"/>
                  </a:ext>
                </a:extLst>
              </p:cNvPr>
              <p:cNvSpPr txBox="1"/>
              <p:nvPr/>
            </p:nvSpPr>
            <p:spPr>
              <a:xfrm>
                <a:off x="1267199" y="2239079"/>
                <a:ext cx="3636886" cy="49546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senal" panose="02010504060200020004" pitchFamily="50" charset="0"/>
                    <a:ea typeface="+mn-ea"/>
                    <a:cs typeface="+mn-cs"/>
                  </a:rPr>
                  <a:t>You can replace this sample text with your own text. You can write more text here.</a:t>
                </a:r>
              </a:p>
            </p:txBody>
          </p:sp>
        </p:grpSp>
        <p:pic>
          <p:nvPicPr>
            <p:cNvPr id="14" name="Graphic 13" descr="Radio microphone">
              <a:extLst>
                <a:ext uri="{FF2B5EF4-FFF2-40B4-BE49-F238E27FC236}">
                  <a16:creationId xmlns:a16="http://schemas.microsoft.com/office/drawing/2014/main" id="{34BE336D-C983-4FCC-8DF3-972FEC20FEC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044251" y="3709279"/>
              <a:ext cx="914400" cy="914400"/>
            </a:xfrm>
            <a:prstGeom prst="rect">
              <a:avLst/>
            </a:prstGeom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53724A8E-5407-4FA7-AA25-1A0AE50339C1}"/>
              </a:ext>
            </a:extLst>
          </p:cNvPr>
          <p:cNvGrpSpPr/>
          <p:nvPr/>
        </p:nvGrpSpPr>
        <p:grpSpPr>
          <a:xfrm>
            <a:off x="1872835" y="5293645"/>
            <a:ext cx="6660490" cy="1425998"/>
            <a:chOff x="1873910" y="4863644"/>
            <a:chExt cx="7118898" cy="1524142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2735A244-B803-4178-A69C-269B82F18F48}"/>
                </a:ext>
              </a:extLst>
            </p:cNvPr>
            <p:cNvGrpSpPr/>
            <p:nvPr/>
          </p:nvGrpSpPr>
          <p:grpSpPr>
            <a:xfrm flipH="1">
              <a:off x="1873910" y="4863644"/>
              <a:ext cx="7118898" cy="1524142"/>
              <a:chOff x="1070042" y="1731524"/>
              <a:chExt cx="5457220" cy="1168380"/>
            </a:xfrm>
          </p:grpSpPr>
          <p:sp>
            <p:nvSpPr>
              <p:cNvPr id="30" name="Isosceles Triangle 29">
                <a:extLst>
                  <a:ext uri="{FF2B5EF4-FFF2-40B4-BE49-F238E27FC236}">
                    <a16:creationId xmlns:a16="http://schemas.microsoft.com/office/drawing/2014/main" id="{EBDB8EC4-BFCD-4AE4-B236-BD1D14F4EA08}"/>
                  </a:ext>
                </a:extLst>
              </p:cNvPr>
              <p:cNvSpPr/>
              <p:nvPr/>
            </p:nvSpPr>
            <p:spPr>
              <a:xfrm flipV="1">
                <a:off x="4786819" y="2578357"/>
                <a:ext cx="372995" cy="321547"/>
              </a:xfrm>
              <a:prstGeom prst="triangle">
                <a:avLst/>
              </a:pr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senal"/>
                  <a:ea typeface="+mn-ea"/>
                  <a:cs typeface="+mn-cs"/>
                </a:endParaRPr>
              </a:p>
            </p:txBody>
          </p:sp>
          <p:sp>
            <p:nvSpPr>
              <p:cNvPr id="31" name="Parallelogram 30">
                <a:extLst>
                  <a:ext uri="{FF2B5EF4-FFF2-40B4-BE49-F238E27FC236}">
                    <a16:creationId xmlns:a16="http://schemas.microsoft.com/office/drawing/2014/main" id="{C138FB00-D4B2-4D7F-86BF-56A48EE41DF4}"/>
                  </a:ext>
                </a:extLst>
              </p:cNvPr>
              <p:cNvSpPr/>
              <p:nvPr/>
            </p:nvSpPr>
            <p:spPr>
              <a:xfrm>
                <a:off x="1070042" y="1853120"/>
                <a:ext cx="4659549" cy="939780"/>
              </a:xfrm>
              <a:prstGeom prst="parallelogram">
                <a:avLst>
                  <a:gd name="adj" fmla="val 36141"/>
                </a:avLst>
              </a:prstGeom>
              <a:gradFill flip="none" rotWithShape="1">
                <a:gsLst>
                  <a:gs pos="0">
                    <a:schemeClr val="tx1">
                      <a:lumMod val="65000"/>
                      <a:lumOff val="35000"/>
                      <a:shade val="30000"/>
                      <a:satMod val="115000"/>
                    </a:schemeClr>
                  </a:gs>
                  <a:gs pos="50000">
                    <a:schemeClr val="tx1">
                      <a:lumMod val="65000"/>
                      <a:lumOff val="35000"/>
                      <a:shade val="67500"/>
                      <a:satMod val="115000"/>
                    </a:schemeClr>
                  </a:gs>
                  <a:gs pos="100000">
                    <a:schemeClr val="tx1">
                      <a:lumMod val="65000"/>
                      <a:lumOff val="35000"/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senal"/>
                  <a:ea typeface="+mn-ea"/>
                  <a:cs typeface="+mn-cs"/>
                </a:endParaRPr>
              </a:p>
            </p:txBody>
          </p:sp>
          <p:sp>
            <p:nvSpPr>
              <p:cNvPr id="32" name="Parallelogram 31">
                <a:extLst>
                  <a:ext uri="{FF2B5EF4-FFF2-40B4-BE49-F238E27FC236}">
                    <a16:creationId xmlns:a16="http://schemas.microsoft.com/office/drawing/2014/main" id="{43015E00-74C3-4CAC-9B92-86EED9F3BB50}"/>
                  </a:ext>
                </a:extLst>
              </p:cNvPr>
              <p:cNvSpPr/>
              <p:nvPr/>
            </p:nvSpPr>
            <p:spPr>
              <a:xfrm>
                <a:off x="4973317" y="1731524"/>
                <a:ext cx="1553945" cy="1168380"/>
              </a:xfrm>
              <a:prstGeom prst="parallelogram">
                <a:avLst>
                  <a:gd name="adj" fmla="val 36141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senal"/>
                  <a:ea typeface="+mn-ea"/>
                  <a:cs typeface="+mn-cs"/>
                </a:endParaRPr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78E320CF-F7A9-4A18-BA63-122FE1BCD268}"/>
                  </a:ext>
                </a:extLst>
              </p:cNvPr>
              <p:cNvSpPr/>
              <p:nvPr/>
            </p:nvSpPr>
            <p:spPr>
              <a:xfrm>
                <a:off x="5197208" y="1761668"/>
                <a:ext cx="1295348" cy="602151"/>
              </a:xfrm>
              <a:custGeom>
                <a:avLst/>
                <a:gdLst>
                  <a:gd name="connsiteX0" fmla="*/ 228518 w 1360199"/>
                  <a:gd name="connsiteY0" fmla="*/ 0 h 632297"/>
                  <a:gd name="connsiteX1" fmla="*/ 1360199 w 1360199"/>
                  <a:gd name="connsiteY1" fmla="*/ 0 h 632297"/>
                  <a:gd name="connsiteX2" fmla="*/ 1131681 w 1360199"/>
                  <a:gd name="connsiteY2" fmla="*/ 632297 h 632297"/>
                  <a:gd name="connsiteX3" fmla="*/ 0 w 1360199"/>
                  <a:gd name="connsiteY3" fmla="*/ 632297 h 6322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60199" h="632297">
                    <a:moveTo>
                      <a:pt x="228518" y="0"/>
                    </a:moveTo>
                    <a:lnTo>
                      <a:pt x="1360199" y="0"/>
                    </a:lnTo>
                    <a:lnTo>
                      <a:pt x="1131681" y="632297"/>
                    </a:lnTo>
                    <a:lnTo>
                      <a:pt x="0" y="632297"/>
                    </a:lnTo>
                    <a:close/>
                  </a:path>
                </a:pathLst>
              </a:custGeom>
              <a:solidFill>
                <a:schemeClr val="bg1">
                  <a:alpha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senal"/>
                  <a:ea typeface="+mn-ea"/>
                  <a:cs typeface="+mn-cs"/>
                </a:endParaRP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5E3A04CC-9AC4-44EC-A7EC-DDAC4E8E6B2B}"/>
                  </a:ext>
                </a:extLst>
              </p:cNvPr>
              <p:cNvSpPr txBox="1"/>
              <p:nvPr/>
            </p:nvSpPr>
            <p:spPr>
              <a:xfrm>
                <a:off x="3660064" y="1932362"/>
                <a:ext cx="1246381" cy="35390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Tw Cen MT Condensed Extra Bold" panose="020B0803020202020204" pitchFamily="34" charset="0"/>
                    <a:cs typeface="Lato Heavy" panose="020F0902020204030203" pitchFamily="34" charset="0"/>
                  </a:rPr>
                  <a:t>Subtitle Text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9606376-89E6-441A-8728-3D72F525333A}"/>
                  </a:ext>
                </a:extLst>
              </p:cNvPr>
              <p:cNvSpPr txBox="1"/>
              <p:nvPr/>
            </p:nvSpPr>
            <p:spPr>
              <a:xfrm>
                <a:off x="1267199" y="2239079"/>
                <a:ext cx="3636886" cy="49546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senal" panose="02010504060200020004" pitchFamily="50" charset="0"/>
                    <a:ea typeface="+mn-ea"/>
                    <a:cs typeface="+mn-cs"/>
                  </a:rPr>
                  <a:t>You can replace this sample text with your own text. You can write more text here.</a:t>
                </a:r>
              </a:p>
            </p:txBody>
          </p:sp>
        </p:grpSp>
        <p:pic>
          <p:nvPicPr>
            <p:cNvPr id="37" name="Graphic 36" descr="Lightbulb">
              <a:extLst>
                <a:ext uri="{FF2B5EF4-FFF2-40B4-BE49-F238E27FC236}">
                  <a16:creationId xmlns:a16="http://schemas.microsoft.com/office/drawing/2014/main" id="{AA31EA60-CEC9-412F-962B-0B667E88526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430264" y="5168515"/>
              <a:ext cx="914400" cy="914400"/>
            </a:xfrm>
            <a:prstGeom prst="rect">
              <a:avLst/>
            </a:prstGeom>
          </p:spPr>
        </p:pic>
      </p:grpSp>
      <p:sp>
        <p:nvSpPr>
          <p:cNvPr id="38" name="Title 37">
            <a:extLst>
              <a:ext uri="{FF2B5EF4-FFF2-40B4-BE49-F238E27FC236}">
                <a16:creationId xmlns:a16="http://schemas.microsoft.com/office/drawing/2014/main" id="{572A4B9E-33E0-4F73-844E-D79B742973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903" y="261341"/>
            <a:ext cx="10972800" cy="1143000"/>
          </a:xfrm>
        </p:spPr>
        <p:txBody>
          <a:bodyPr/>
          <a:lstStyle/>
          <a:p>
            <a:r>
              <a:rPr lang="en-US" dirty="0"/>
              <a:t>4 Point List with Icons</a:t>
            </a:r>
          </a:p>
        </p:txBody>
      </p:sp>
    </p:spTree>
    <p:extLst>
      <p:ext uri="{BB962C8B-B14F-4D97-AF65-F5344CB8AC3E}">
        <p14:creationId xmlns:p14="http://schemas.microsoft.com/office/powerpoint/2010/main" val="2315799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 dirty="0"/>
              <a:t>Grouped List of 4 Items</a:t>
            </a:r>
          </a:p>
        </p:txBody>
      </p:sp>
      <p:grpSp>
        <p:nvGrpSpPr>
          <p:cNvPr id="3" name="Group 26"/>
          <p:cNvGrpSpPr/>
          <p:nvPr/>
        </p:nvGrpSpPr>
        <p:grpSpPr>
          <a:xfrm>
            <a:off x="2231224" y="1325950"/>
            <a:ext cx="8682725" cy="1130598"/>
            <a:chOff x="1197933" y="1740198"/>
            <a:chExt cx="7022376" cy="914400"/>
          </a:xfrm>
        </p:grpSpPr>
        <p:sp>
          <p:nvSpPr>
            <p:cNvPr id="19" name="Rectangle 18"/>
            <p:cNvSpPr/>
            <p:nvPr/>
          </p:nvSpPr>
          <p:spPr>
            <a:xfrm>
              <a:off x="2057400" y="1740198"/>
              <a:ext cx="6096000" cy="914400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  <a:effectLst>
              <a:outerShdw blurRad="152400" sx="104000" sy="104000" algn="ctr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itchFamily="34" charset="0"/>
              </a:endParaRPr>
            </a:p>
          </p:txBody>
        </p:sp>
        <p:sp>
          <p:nvSpPr>
            <p:cNvPr id="15" name="Ellipse 53"/>
            <p:cNvSpPr/>
            <p:nvPr/>
          </p:nvSpPr>
          <p:spPr bwMode="auto">
            <a:xfrm>
              <a:off x="1197933" y="2328532"/>
              <a:ext cx="1881965" cy="129365"/>
            </a:xfrm>
            <a:prstGeom prst="ellipse">
              <a:avLst/>
            </a:prstGeom>
            <a:gradFill flip="none" rotWithShape="1">
              <a:gsLst>
                <a:gs pos="24000">
                  <a:sysClr val="windowText" lastClr="000000">
                    <a:alpha val="44000"/>
                  </a:sysClr>
                </a:gs>
                <a:gs pos="100000">
                  <a:sysClr val="window" lastClr="FFFFFF">
                    <a:alpha val="0"/>
                  </a:sysClr>
                </a:gs>
              </a:gsLst>
              <a:path path="shap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da-DK" dirty="0">
                <a:solidFill>
                  <a:srgbClr val="FFFFFF"/>
                </a:solidFill>
                <a:latin typeface="Calibri" pitchFamily="34" charset="0"/>
                <a:ea typeface="ＭＳ Ｐゴシック" charset="-128"/>
              </a:endParaRPr>
            </a:p>
          </p:txBody>
        </p:sp>
        <p:sp>
          <p:nvSpPr>
            <p:cNvPr id="5" name="Rectangle 5"/>
            <p:cNvSpPr>
              <a:spLocks noChangeArrowheads="1"/>
            </p:cNvSpPr>
            <p:nvPr/>
          </p:nvSpPr>
          <p:spPr bwMode="gray">
            <a:xfrm>
              <a:off x="1265238" y="1948161"/>
              <a:ext cx="1724025" cy="423352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0"/>
                  </a:schemeClr>
                </a:gs>
                <a:gs pos="50000">
                  <a:schemeClr val="accent3">
                    <a:lumMod val="60000"/>
                    <a:lumOff val="40000"/>
                  </a:schemeClr>
                </a:gs>
                <a:gs pos="100000">
                  <a:schemeClr val="accent3">
                    <a:lumMod val="50000"/>
                  </a:schemeClr>
                </a:gs>
              </a:gsLst>
              <a:lin ang="0" scaled="1"/>
              <a:tileRect/>
            </a:gradFill>
            <a:ln w="9525" algn="ctr">
              <a:noFill/>
              <a:miter lim="800000"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/>
            <a:p>
              <a:pPr algn="ctr" eaLnBrk="0" hangingPunct="0"/>
              <a:r>
                <a:rPr lang="en-US" sz="2400" dirty="0">
                  <a:latin typeface="Tw Cen MT Condensed Extra Bold" panose="020B0803020202020204" pitchFamily="34" charset="0"/>
                </a:rPr>
                <a:t>Point 1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 flipH="1">
              <a:off x="3059975" y="1849392"/>
              <a:ext cx="5160334" cy="6720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Calibri" pitchFamily="34" charset="0"/>
                </a:rPr>
                <a:t>You can replace this placeholder text with your own text and more text</a:t>
              </a:r>
            </a:p>
          </p:txBody>
        </p:sp>
      </p:grpSp>
      <p:grpSp>
        <p:nvGrpSpPr>
          <p:cNvPr id="4" name="Group 27"/>
          <p:cNvGrpSpPr/>
          <p:nvPr/>
        </p:nvGrpSpPr>
        <p:grpSpPr>
          <a:xfrm>
            <a:off x="2231224" y="2641624"/>
            <a:ext cx="8667918" cy="1130598"/>
            <a:chOff x="1143000" y="2883198"/>
            <a:chExt cx="7010400" cy="914400"/>
          </a:xfrm>
        </p:grpSpPr>
        <p:sp>
          <p:nvSpPr>
            <p:cNvPr id="20" name="Rectangle 19"/>
            <p:cNvSpPr/>
            <p:nvPr/>
          </p:nvSpPr>
          <p:spPr>
            <a:xfrm>
              <a:off x="2057400" y="2883198"/>
              <a:ext cx="6096000" cy="914400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  <a:effectLst>
              <a:outerShdw blurRad="152400" sx="104000" sy="104000" algn="ctr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itchFamily="34" charset="0"/>
              </a:endParaRPr>
            </a:p>
          </p:txBody>
        </p:sp>
        <p:sp>
          <p:nvSpPr>
            <p:cNvPr id="16" name="Ellipse 53"/>
            <p:cNvSpPr/>
            <p:nvPr/>
          </p:nvSpPr>
          <p:spPr bwMode="auto">
            <a:xfrm>
              <a:off x="1143000" y="3460899"/>
              <a:ext cx="1881965" cy="129365"/>
            </a:xfrm>
            <a:prstGeom prst="ellipse">
              <a:avLst/>
            </a:prstGeom>
            <a:gradFill flip="none" rotWithShape="1">
              <a:gsLst>
                <a:gs pos="24000">
                  <a:sysClr val="windowText" lastClr="000000">
                    <a:alpha val="44000"/>
                  </a:sysClr>
                </a:gs>
                <a:gs pos="100000">
                  <a:sysClr val="window" lastClr="FFFFFF">
                    <a:alpha val="0"/>
                  </a:sysClr>
                </a:gs>
              </a:gsLst>
              <a:path path="shap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da-DK" dirty="0">
                <a:solidFill>
                  <a:srgbClr val="FFFFFF"/>
                </a:solidFill>
                <a:latin typeface="Calibri" pitchFamily="34" charset="0"/>
                <a:ea typeface="ＭＳ Ｐゴシック" charset="-128"/>
              </a:endParaRPr>
            </a:p>
          </p:txBody>
        </p:sp>
        <p:sp>
          <p:nvSpPr>
            <p:cNvPr id="8" name="Rectangle 8"/>
            <p:cNvSpPr>
              <a:spLocks noChangeArrowheads="1"/>
            </p:cNvSpPr>
            <p:nvPr/>
          </p:nvSpPr>
          <p:spPr bwMode="gray">
            <a:xfrm>
              <a:off x="1265238" y="3091161"/>
              <a:ext cx="1724025" cy="423352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0"/>
                  </a:schemeClr>
                </a:gs>
                <a:gs pos="50000">
                  <a:schemeClr val="accent3">
                    <a:lumMod val="60000"/>
                    <a:lumOff val="40000"/>
                  </a:schemeClr>
                </a:gs>
                <a:gs pos="100000">
                  <a:schemeClr val="accent3">
                    <a:lumMod val="50000"/>
                  </a:schemeClr>
                </a:gs>
              </a:gsLst>
              <a:lin ang="0" scaled="1"/>
              <a:tileRect/>
            </a:gradFill>
            <a:ln w="9525" algn="ctr">
              <a:noFill/>
              <a:miter lim="800000"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/>
            <a:p>
              <a:pPr algn="ctr" eaLnBrk="0" hangingPunct="0"/>
              <a:r>
                <a:rPr lang="en-US" sz="2400" dirty="0">
                  <a:latin typeface="Tw Cen MT Condensed Extra Bold" panose="020B0803020202020204" pitchFamily="34" charset="0"/>
                </a:rPr>
                <a:t>Point 2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 flipH="1">
              <a:off x="3024965" y="3007357"/>
              <a:ext cx="4918457" cy="6720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Calibri" pitchFamily="34" charset="0"/>
                </a:rPr>
                <a:t>You can replace this placeholder text with your own text and more text</a:t>
              </a:r>
            </a:p>
          </p:txBody>
        </p:sp>
      </p:grpSp>
      <p:grpSp>
        <p:nvGrpSpPr>
          <p:cNvPr id="6" name="Group 28"/>
          <p:cNvGrpSpPr/>
          <p:nvPr/>
        </p:nvGrpSpPr>
        <p:grpSpPr>
          <a:xfrm>
            <a:off x="2231224" y="3957298"/>
            <a:ext cx="8667918" cy="1130598"/>
            <a:chOff x="1143000" y="4026198"/>
            <a:chExt cx="7010400" cy="914400"/>
          </a:xfrm>
        </p:grpSpPr>
        <p:sp>
          <p:nvSpPr>
            <p:cNvPr id="21" name="Rectangle 20"/>
            <p:cNvSpPr/>
            <p:nvPr/>
          </p:nvSpPr>
          <p:spPr>
            <a:xfrm>
              <a:off x="2057400" y="4026198"/>
              <a:ext cx="6096000" cy="914400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  <a:effectLst>
              <a:outerShdw blurRad="152400" sx="104000" sy="104000" algn="ctr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itchFamily="34" charset="0"/>
              </a:endParaRPr>
            </a:p>
          </p:txBody>
        </p:sp>
        <p:sp>
          <p:nvSpPr>
            <p:cNvPr id="17" name="Ellipse 53"/>
            <p:cNvSpPr/>
            <p:nvPr/>
          </p:nvSpPr>
          <p:spPr bwMode="auto">
            <a:xfrm>
              <a:off x="1143000" y="4602130"/>
              <a:ext cx="1881965" cy="129365"/>
            </a:xfrm>
            <a:prstGeom prst="ellipse">
              <a:avLst/>
            </a:prstGeom>
            <a:gradFill flip="none" rotWithShape="1">
              <a:gsLst>
                <a:gs pos="24000">
                  <a:sysClr val="windowText" lastClr="000000">
                    <a:alpha val="44000"/>
                  </a:sysClr>
                </a:gs>
                <a:gs pos="100000">
                  <a:sysClr val="window" lastClr="FFFFFF">
                    <a:alpha val="0"/>
                  </a:sysClr>
                </a:gs>
              </a:gsLst>
              <a:path path="shap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da-DK" dirty="0">
                <a:solidFill>
                  <a:srgbClr val="FFFFFF"/>
                </a:solidFill>
                <a:latin typeface="Calibri" pitchFamily="34" charset="0"/>
                <a:ea typeface="ＭＳ Ｐゴシック" charset="-128"/>
              </a:endParaRPr>
            </a:p>
          </p:txBody>
        </p:sp>
        <p:sp>
          <p:nvSpPr>
            <p:cNvPr id="11" name="Rectangle 11"/>
            <p:cNvSpPr>
              <a:spLocks noChangeArrowheads="1"/>
            </p:cNvSpPr>
            <p:nvPr/>
          </p:nvSpPr>
          <p:spPr bwMode="gray">
            <a:xfrm>
              <a:off x="1265238" y="4234161"/>
              <a:ext cx="1724025" cy="423352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0"/>
                  </a:schemeClr>
                </a:gs>
                <a:gs pos="50000">
                  <a:schemeClr val="accent3">
                    <a:lumMod val="60000"/>
                    <a:lumOff val="40000"/>
                  </a:schemeClr>
                </a:gs>
                <a:gs pos="100000">
                  <a:schemeClr val="accent3">
                    <a:lumMod val="50000"/>
                  </a:schemeClr>
                </a:gs>
              </a:gsLst>
              <a:lin ang="0" scaled="1"/>
              <a:tileRect/>
            </a:gradFill>
            <a:ln w="9525" algn="ctr">
              <a:noFill/>
              <a:miter lim="800000"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/>
            <a:p>
              <a:pPr algn="ctr" eaLnBrk="0" hangingPunct="0"/>
              <a:r>
                <a:rPr lang="en-US" sz="2400" dirty="0">
                  <a:latin typeface="Tw Cen MT Condensed Extra Bold" panose="020B0803020202020204" pitchFamily="34" charset="0"/>
                </a:rPr>
                <a:t>Point 3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 flipH="1">
              <a:off x="3048001" y="4147353"/>
              <a:ext cx="5050466" cy="6720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Calibri" pitchFamily="34" charset="0"/>
                </a:rPr>
                <a:t>You can replace this placeholder text with your own text and more text</a:t>
              </a:r>
            </a:p>
          </p:txBody>
        </p:sp>
      </p:grpSp>
      <p:grpSp>
        <p:nvGrpSpPr>
          <p:cNvPr id="7" name="Group 29"/>
          <p:cNvGrpSpPr/>
          <p:nvPr/>
        </p:nvGrpSpPr>
        <p:grpSpPr>
          <a:xfrm>
            <a:off x="2231224" y="5272973"/>
            <a:ext cx="8682724" cy="1130598"/>
            <a:chOff x="1153633" y="5181600"/>
            <a:chExt cx="7022375" cy="914400"/>
          </a:xfrm>
        </p:grpSpPr>
        <p:sp>
          <p:nvSpPr>
            <p:cNvPr id="22" name="Rectangle 21"/>
            <p:cNvSpPr/>
            <p:nvPr/>
          </p:nvSpPr>
          <p:spPr>
            <a:xfrm>
              <a:off x="2044998" y="5181600"/>
              <a:ext cx="6096000" cy="914400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  <a:effectLst>
              <a:outerShdw blurRad="152400" sx="104000" sy="104000" algn="ctr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itchFamily="34" charset="0"/>
              </a:endParaRPr>
            </a:p>
          </p:txBody>
        </p:sp>
        <p:sp>
          <p:nvSpPr>
            <p:cNvPr id="18" name="Ellipse 53"/>
            <p:cNvSpPr/>
            <p:nvPr/>
          </p:nvSpPr>
          <p:spPr bwMode="auto">
            <a:xfrm>
              <a:off x="1153633" y="5745130"/>
              <a:ext cx="1881965" cy="129365"/>
            </a:xfrm>
            <a:prstGeom prst="ellipse">
              <a:avLst/>
            </a:prstGeom>
            <a:gradFill flip="none" rotWithShape="1">
              <a:gsLst>
                <a:gs pos="24000">
                  <a:sysClr val="windowText" lastClr="000000">
                    <a:alpha val="44000"/>
                  </a:sysClr>
                </a:gs>
                <a:gs pos="100000">
                  <a:sysClr val="window" lastClr="FFFFFF">
                    <a:alpha val="0"/>
                  </a:sysClr>
                </a:gs>
              </a:gsLst>
              <a:path path="shap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da-DK" dirty="0">
                <a:solidFill>
                  <a:srgbClr val="FFFFFF"/>
                </a:solidFill>
                <a:latin typeface="Calibri" pitchFamily="34" charset="0"/>
                <a:ea typeface="ＭＳ Ｐゴシック" charset="-128"/>
              </a:endParaRPr>
            </a:p>
          </p:txBody>
        </p:sp>
        <p:sp>
          <p:nvSpPr>
            <p:cNvPr id="14" name="Rectangle 14"/>
            <p:cNvSpPr>
              <a:spLocks noChangeArrowheads="1"/>
            </p:cNvSpPr>
            <p:nvPr/>
          </p:nvSpPr>
          <p:spPr bwMode="gray">
            <a:xfrm>
              <a:off x="1265238" y="5377161"/>
              <a:ext cx="1724025" cy="423352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0"/>
                  </a:schemeClr>
                </a:gs>
                <a:gs pos="50000">
                  <a:schemeClr val="accent3">
                    <a:lumMod val="60000"/>
                    <a:lumOff val="40000"/>
                  </a:schemeClr>
                </a:gs>
                <a:gs pos="100000">
                  <a:schemeClr val="accent3">
                    <a:lumMod val="50000"/>
                  </a:schemeClr>
                </a:gs>
              </a:gsLst>
              <a:lin ang="0" scaled="1"/>
              <a:tileRect/>
            </a:gradFill>
            <a:ln w="9525" algn="ctr">
              <a:noFill/>
              <a:miter lim="800000"/>
              <a:headEnd/>
              <a:tailEnd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/>
            <a:p>
              <a:pPr algn="ctr" eaLnBrk="0" hangingPunct="0"/>
              <a:r>
                <a:rPr lang="en-US" sz="2400" dirty="0">
                  <a:latin typeface="Tw Cen MT Condensed Extra Bold" panose="020B0803020202020204" pitchFamily="34" charset="0"/>
                </a:rPr>
                <a:t>Point 4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 flipH="1">
              <a:off x="3070608" y="5252792"/>
              <a:ext cx="5105400" cy="6720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Calibri" pitchFamily="34" charset="0"/>
                </a:rPr>
                <a:t>You can replace this placeholder text with your own text and more text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Grouped List of 4 Items</a:t>
            </a:r>
          </a:p>
        </p:txBody>
      </p:sp>
      <p:sp>
        <p:nvSpPr>
          <p:cNvPr id="4" name="Rectangle 3"/>
          <p:cNvSpPr/>
          <p:nvPr/>
        </p:nvSpPr>
        <p:spPr>
          <a:xfrm>
            <a:off x="2209800" y="2727769"/>
            <a:ext cx="8229600" cy="91440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209800" y="3728506"/>
            <a:ext cx="8229600" cy="91440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209800" y="4729242"/>
            <a:ext cx="8229600" cy="91440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209800" y="1727032"/>
            <a:ext cx="8229600" cy="91440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181600" y="1704975"/>
            <a:ext cx="1295400" cy="3962400"/>
          </a:xfrm>
          <a:prstGeom prst="rect">
            <a:avLst/>
          </a:prstGeom>
          <a:solidFill>
            <a:schemeClr val="tx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516642" y="1676401"/>
            <a:ext cx="69762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Arial Black" pitchFamily="34" charset="0"/>
              </a:rPr>
              <a:t>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516642" y="2657476"/>
            <a:ext cx="69762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Arial Black" pitchFamily="34" charset="0"/>
              </a:rPr>
              <a:t>2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516642" y="3642405"/>
            <a:ext cx="69762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Arial Black" pitchFamily="34" charset="0"/>
              </a:rPr>
              <a:t>3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516642" y="4678611"/>
            <a:ext cx="69762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  <a:latin typeface="Arial Black" pitchFamily="34" charset="0"/>
              </a:rPr>
              <a:t>4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264966" y="1922622"/>
            <a:ext cx="289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Tw Cen MT Condensed Extra Bold" panose="020B0803020202020204" pitchFamily="34" charset="0"/>
              </a:rPr>
              <a:t>Your Subtitle text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705600" y="1768734"/>
            <a:ext cx="3657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You can replace this text with your own text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330C092-ED14-4DF0-B283-7E9952633138}"/>
              </a:ext>
            </a:extLst>
          </p:cNvPr>
          <p:cNvSpPr txBox="1"/>
          <p:nvPr/>
        </p:nvSpPr>
        <p:spPr>
          <a:xfrm>
            <a:off x="2264966" y="2903697"/>
            <a:ext cx="289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Tw Cen MT Condensed Extra Bold" panose="020B0803020202020204" pitchFamily="34" charset="0"/>
              </a:rPr>
              <a:t>Your Subtitle text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860F72F-2061-4573-B4D8-6BE6841EBC00}"/>
              </a:ext>
            </a:extLst>
          </p:cNvPr>
          <p:cNvSpPr txBox="1"/>
          <p:nvPr/>
        </p:nvSpPr>
        <p:spPr>
          <a:xfrm>
            <a:off x="6705600" y="2749809"/>
            <a:ext cx="3657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You can replace this text with your own text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7E6EE7C-F3E5-4198-8A1D-B8BB644A9165}"/>
              </a:ext>
            </a:extLst>
          </p:cNvPr>
          <p:cNvSpPr txBox="1"/>
          <p:nvPr/>
        </p:nvSpPr>
        <p:spPr>
          <a:xfrm>
            <a:off x="2264966" y="3888626"/>
            <a:ext cx="289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Tw Cen MT Condensed Extra Bold" panose="020B0803020202020204" pitchFamily="34" charset="0"/>
              </a:rPr>
              <a:t>Your Subtitle text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CCAEC4F-B1EE-4B13-8F25-6A53DE49C15D}"/>
              </a:ext>
            </a:extLst>
          </p:cNvPr>
          <p:cNvSpPr txBox="1"/>
          <p:nvPr/>
        </p:nvSpPr>
        <p:spPr>
          <a:xfrm>
            <a:off x="6705600" y="3734738"/>
            <a:ext cx="3657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You can replace this text with your own text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4F2AB37-A3BC-4248-8107-A4ECE5216F21}"/>
              </a:ext>
            </a:extLst>
          </p:cNvPr>
          <p:cNvSpPr txBox="1"/>
          <p:nvPr/>
        </p:nvSpPr>
        <p:spPr>
          <a:xfrm>
            <a:off x="2264966" y="4924832"/>
            <a:ext cx="289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Tw Cen MT Condensed Extra Bold" panose="020B0803020202020204" pitchFamily="34" charset="0"/>
              </a:rPr>
              <a:t>Your Subtitle text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B3CAC2D-3EF7-467B-98DC-E857FB2FE5ED}"/>
              </a:ext>
            </a:extLst>
          </p:cNvPr>
          <p:cNvSpPr txBox="1"/>
          <p:nvPr/>
        </p:nvSpPr>
        <p:spPr>
          <a:xfrm>
            <a:off x="6705600" y="4770944"/>
            <a:ext cx="3657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You can replace this text with your own text</a:t>
            </a:r>
          </a:p>
        </p:txBody>
      </p:sp>
    </p:spTree>
    <p:extLst>
      <p:ext uri="{BB962C8B-B14F-4D97-AF65-F5344CB8AC3E}">
        <p14:creationId xmlns:p14="http://schemas.microsoft.com/office/powerpoint/2010/main" val="3252677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mph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>
                                        <p:cTn id="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3F3F3F"/>
                                      </p:to>
                                    </p:animClr>
                                    <p:set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7" presetClass="emph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3F3F3F"/>
                                      </p:to>
                                    </p:animClr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7" presetClass="emph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3F3F3F"/>
                                      </p:to>
                                    </p:animClr>
                                    <p:set>
                                      <p:cBhvr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7" presetClass="emph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>
                                        <p:cTn id="4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3F3F3F"/>
                                      </p:to>
                                    </p:animClr>
                                    <p:set>
                                      <p:cBhvr>
                                        <p:cTn id="4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7" grpId="0"/>
      <p:bldP spid="28" grpId="0"/>
      <p:bldP spid="29" grpId="0"/>
      <p:bldP spid="30" grpId="0"/>
      <p:bldP spid="31" grpId="0"/>
      <p:bldP spid="32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65E90F3-1A01-49FB-82B1-13518B37F9FE}"/>
              </a:ext>
            </a:extLst>
          </p:cNvPr>
          <p:cNvSpPr/>
          <p:nvPr/>
        </p:nvSpPr>
        <p:spPr>
          <a:xfrm>
            <a:off x="1062908" y="3622700"/>
            <a:ext cx="1302460" cy="636260"/>
          </a:xfrm>
          <a:custGeom>
            <a:avLst/>
            <a:gdLst>
              <a:gd name="connsiteX0" fmla="*/ 125806 w 1302460"/>
              <a:gd name="connsiteY0" fmla="*/ 413011 h 636260"/>
              <a:gd name="connsiteX1" fmla="*/ 0 w 1302460"/>
              <a:gd name="connsiteY1" fmla="*/ 245570 h 636260"/>
              <a:gd name="connsiteX2" fmla="*/ 925043 w 1302460"/>
              <a:gd name="connsiteY2" fmla="*/ 0 h 636260"/>
              <a:gd name="connsiteX3" fmla="*/ 1302461 w 1302460"/>
              <a:gd name="connsiteY3" fmla="*/ 470430 h 636260"/>
              <a:gd name="connsiteX4" fmla="*/ 1295060 w 1302460"/>
              <a:gd name="connsiteY4" fmla="*/ 636260 h 636260"/>
              <a:gd name="connsiteX5" fmla="*/ 125805 w 1302460"/>
              <a:gd name="connsiteY5" fmla="*/ 413011 h 636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02460" h="636260">
                <a:moveTo>
                  <a:pt x="125806" y="413011"/>
                </a:moveTo>
                <a:lnTo>
                  <a:pt x="0" y="245570"/>
                </a:lnTo>
                <a:lnTo>
                  <a:pt x="925043" y="0"/>
                </a:lnTo>
                <a:lnTo>
                  <a:pt x="1302461" y="470430"/>
                </a:lnTo>
                <a:lnTo>
                  <a:pt x="1295060" y="636260"/>
                </a:lnTo>
                <a:lnTo>
                  <a:pt x="125805" y="413011"/>
                </a:lnTo>
                <a:close/>
              </a:path>
            </a:pathLst>
          </a:custGeom>
          <a:solidFill>
            <a:srgbClr val="BA875D"/>
          </a:solidFill>
          <a:ln w="2269" cap="flat">
            <a:noFill/>
            <a:prstDash val="solid"/>
            <a:miter/>
          </a:ln>
        </p:spPr>
        <p:txBody>
          <a:bodyPr rtlCol="0" anchor="ctr"/>
          <a:lstStyle/>
          <a:p>
            <a:endParaRPr lang="en-IN" dirty="0">
              <a:solidFill>
                <a:prstClr val="black"/>
              </a:solidFill>
              <a:latin typeface="Tw Cen MT Condensed Extra Bold" panose="020B0803020202020204" pitchFamily="34" charset="0"/>
            </a:endParaRPr>
          </a:p>
        </p:txBody>
      </p:sp>
      <p:grpSp>
        <p:nvGrpSpPr>
          <p:cNvPr id="21" name="Graphic 6">
            <a:extLst>
              <a:ext uri="{FF2B5EF4-FFF2-40B4-BE49-F238E27FC236}">
                <a16:creationId xmlns:a16="http://schemas.microsoft.com/office/drawing/2014/main" id="{7F1D9D05-D5DC-4B17-AE3F-3A4658015280}"/>
              </a:ext>
            </a:extLst>
          </p:cNvPr>
          <p:cNvGrpSpPr/>
          <p:nvPr/>
        </p:nvGrpSpPr>
        <p:grpSpPr>
          <a:xfrm>
            <a:off x="1647054" y="3621568"/>
            <a:ext cx="2628406" cy="1066655"/>
            <a:chOff x="2002654" y="3889312"/>
            <a:chExt cx="2628406" cy="1066655"/>
          </a:xfrm>
          <a:solidFill>
            <a:schemeClr val="accent1"/>
          </a:solidFill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337A16F-32DC-4E9A-BF62-8408A1A3838A}"/>
                </a:ext>
              </a:extLst>
            </p:cNvPr>
            <p:cNvSpPr/>
            <p:nvPr/>
          </p:nvSpPr>
          <p:spPr>
            <a:xfrm>
              <a:off x="2713720" y="4354438"/>
              <a:ext cx="1259368" cy="601529"/>
            </a:xfrm>
            <a:custGeom>
              <a:avLst/>
              <a:gdLst>
                <a:gd name="connsiteX0" fmla="*/ 7322 w 1259368"/>
                <a:gd name="connsiteY0" fmla="*/ 0 h 601529"/>
                <a:gd name="connsiteX1" fmla="*/ 0 w 1259368"/>
                <a:gd name="connsiteY1" fmla="*/ 173417 h 601529"/>
                <a:gd name="connsiteX2" fmla="*/ 475924 w 1259368"/>
                <a:gd name="connsiteY2" fmla="*/ 260124 h 601529"/>
                <a:gd name="connsiteX3" fmla="*/ 842018 w 1259368"/>
                <a:gd name="connsiteY3" fmla="*/ 601530 h 601529"/>
                <a:gd name="connsiteX4" fmla="*/ 1259368 w 1259368"/>
                <a:gd name="connsiteY4" fmla="*/ 200509 h 601529"/>
                <a:gd name="connsiteX5" fmla="*/ 7306 w 1259368"/>
                <a:gd name="connsiteY5" fmla="*/ 3 h 601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9368" h="601529">
                  <a:moveTo>
                    <a:pt x="7322" y="0"/>
                  </a:moveTo>
                  <a:lnTo>
                    <a:pt x="0" y="173417"/>
                  </a:lnTo>
                  <a:lnTo>
                    <a:pt x="475924" y="260124"/>
                  </a:lnTo>
                  <a:lnTo>
                    <a:pt x="842018" y="601530"/>
                  </a:lnTo>
                  <a:lnTo>
                    <a:pt x="1259368" y="200509"/>
                  </a:lnTo>
                  <a:lnTo>
                    <a:pt x="7306" y="3"/>
                  </a:lnTo>
                  <a:close/>
                </a:path>
              </a:pathLst>
            </a:custGeom>
            <a:solidFill>
              <a:srgbClr val="53301A"/>
            </a:solidFill>
            <a:ln w="0" cap="flat">
              <a:solidFill>
                <a:srgbClr val="53301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>
                <a:solidFill>
                  <a:prstClr val="black"/>
                </a:solidFill>
                <a:latin typeface="Tw Cen MT Condensed Extra Bold" panose="020B0803020202020204" pitchFamily="34" charset="0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EA890C40-BC6E-46E5-8803-F137EB420EBD}"/>
                </a:ext>
              </a:extLst>
            </p:cNvPr>
            <p:cNvSpPr/>
            <p:nvPr/>
          </p:nvSpPr>
          <p:spPr>
            <a:xfrm>
              <a:off x="2714492" y="3889312"/>
              <a:ext cx="1916567" cy="671300"/>
            </a:xfrm>
            <a:custGeom>
              <a:avLst/>
              <a:gdLst>
                <a:gd name="connsiteX0" fmla="*/ 24 w 1916567"/>
                <a:gd name="connsiteY0" fmla="*/ 471063 h 671300"/>
                <a:gd name="connsiteX1" fmla="*/ 1253149 w 1916567"/>
                <a:gd name="connsiteY1" fmla="*/ 671300 h 671300"/>
                <a:gd name="connsiteX2" fmla="*/ 1791255 w 1916567"/>
                <a:gd name="connsiteY2" fmla="*/ 487312 h 671300"/>
                <a:gd name="connsiteX3" fmla="*/ 1916567 w 1916567"/>
                <a:gd name="connsiteY3" fmla="*/ 236467 h 671300"/>
                <a:gd name="connsiteX4" fmla="*/ 257992 w 1916567"/>
                <a:gd name="connsiteY4" fmla="*/ 0 h 671300"/>
                <a:gd name="connsiteX5" fmla="*/ 0 w 1916567"/>
                <a:gd name="connsiteY5" fmla="*/ 471063 h 671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6567" h="671300">
                  <a:moveTo>
                    <a:pt x="24" y="471063"/>
                  </a:moveTo>
                  <a:lnTo>
                    <a:pt x="1253149" y="671300"/>
                  </a:lnTo>
                  <a:lnTo>
                    <a:pt x="1791255" y="487312"/>
                  </a:lnTo>
                  <a:lnTo>
                    <a:pt x="1916567" y="236467"/>
                  </a:lnTo>
                  <a:lnTo>
                    <a:pt x="257992" y="0"/>
                  </a:lnTo>
                  <a:lnTo>
                    <a:pt x="0" y="471063"/>
                  </a:lnTo>
                  <a:close/>
                </a:path>
              </a:pathLst>
            </a:custGeom>
            <a:solidFill>
              <a:srgbClr val="C9996A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>
                <a:solidFill>
                  <a:prstClr val="black"/>
                </a:solidFill>
                <a:latin typeface="Tw Cen MT Condensed Extra Bold" panose="020B0803020202020204" pitchFamily="34" charset="0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A01F036C-FF68-4D78-9C8C-12543EDE43F0}"/>
                </a:ext>
              </a:extLst>
            </p:cNvPr>
            <p:cNvSpPr/>
            <p:nvPr/>
          </p:nvSpPr>
          <p:spPr>
            <a:xfrm>
              <a:off x="2002654" y="4356836"/>
              <a:ext cx="716468" cy="599131"/>
            </a:xfrm>
            <a:custGeom>
              <a:avLst/>
              <a:gdLst>
                <a:gd name="connsiteX0" fmla="*/ 716469 w 716468"/>
                <a:gd name="connsiteY0" fmla="*/ 0 h 599131"/>
                <a:gd name="connsiteX1" fmla="*/ 710207 w 716468"/>
                <a:gd name="connsiteY1" fmla="*/ 173417 h 599131"/>
                <a:gd name="connsiteX2" fmla="*/ 442312 w 716468"/>
                <a:gd name="connsiteY2" fmla="*/ 257726 h 599131"/>
                <a:gd name="connsiteX3" fmla="*/ 235627 w 716468"/>
                <a:gd name="connsiteY3" fmla="*/ 599132 h 599131"/>
                <a:gd name="connsiteX4" fmla="*/ 0 w 716468"/>
                <a:gd name="connsiteY4" fmla="*/ 198111 h 599131"/>
                <a:gd name="connsiteX5" fmla="*/ 716464 w 716468"/>
                <a:gd name="connsiteY5" fmla="*/ 3 h 59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6468" h="599131">
                  <a:moveTo>
                    <a:pt x="716469" y="0"/>
                  </a:moveTo>
                  <a:lnTo>
                    <a:pt x="710207" y="173417"/>
                  </a:lnTo>
                  <a:lnTo>
                    <a:pt x="442312" y="257726"/>
                  </a:lnTo>
                  <a:lnTo>
                    <a:pt x="235627" y="599132"/>
                  </a:lnTo>
                  <a:lnTo>
                    <a:pt x="0" y="198111"/>
                  </a:lnTo>
                  <a:lnTo>
                    <a:pt x="716464" y="3"/>
                  </a:lnTo>
                  <a:close/>
                </a:path>
              </a:pathLst>
            </a:custGeom>
            <a:solidFill>
              <a:srgbClr val="53301A"/>
            </a:solidFill>
            <a:ln w="0" cap="flat">
              <a:solidFill>
                <a:srgbClr val="53301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>
                <a:solidFill>
                  <a:prstClr val="black"/>
                </a:solidFill>
                <a:latin typeface="Tw Cen MT Condensed Extra Bold" panose="020B0803020202020204" pitchFamily="34" charset="0"/>
              </a:endParaRPr>
            </a:p>
          </p:txBody>
        </p:sp>
      </p:grpSp>
      <p:sp>
        <p:nvSpPr>
          <p:cNvPr id="62" name="Oval 61">
            <a:extLst>
              <a:ext uri="{FF2B5EF4-FFF2-40B4-BE49-F238E27FC236}">
                <a16:creationId xmlns:a16="http://schemas.microsoft.com/office/drawing/2014/main" id="{90F3D0B9-4CBA-473C-A933-760A3E765AC6}"/>
              </a:ext>
            </a:extLst>
          </p:cNvPr>
          <p:cNvSpPr/>
          <p:nvPr/>
        </p:nvSpPr>
        <p:spPr>
          <a:xfrm>
            <a:off x="2386025" y="4580039"/>
            <a:ext cx="1188720" cy="1188720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94360" h="594360"/>
            <a:bevelB w="594360" h="59436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prstClr val="white"/>
                </a:solidFill>
                <a:latin typeface="Tw Cen MT Condensed Extra Bold" panose="020B0803020202020204" pitchFamily="34" charset="0"/>
              </a:rPr>
              <a:t>1</a:t>
            </a: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B440185F-A3D4-44D5-A2F7-AE891CC08665}"/>
              </a:ext>
            </a:extLst>
          </p:cNvPr>
          <p:cNvSpPr/>
          <p:nvPr/>
        </p:nvSpPr>
        <p:spPr>
          <a:xfrm>
            <a:off x="2386025" y="4580039"/>
            <a:ext cx="1188720" cy="118872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94360" h="594360"/>
            <a:bevelB w="594360" h="59436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prstClr val="white"/>
                </a:solidFill>
                <a:latin typeface="Tw Cen MT Condensed Extra Bold" panose="020B0803020202020204" pitchFamily="34" charset="0"/>
              </a:rPr>
              <a:t>2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25980D96-DC51-45C5-8318-80DA3644DFA5}"/>
              </a:ext>
            </a:extLst>
          </p:cNvPr>
          <p:cNvSpPr/>
          <p:nvPr/>
        </p:nvSpPr>
        <p:spPr>
          <a:xfrm>
            <a:off x="2386025" y="4580039"/>
            <a:ext cx="1188720" cy="118872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94360" h="594360"/>
            <a:bevelB w="594360" h="59436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prstClr val="white"/>
                </a:solidFill>
                <a:latin typeface="Tw Cen MT Condensed Extra Bold" panose="020B0803020202020204" pitchFamily="34" charset="0"/>
              </a:rPr>
              <a:t>3</a:t>
            </a: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E17188A2-AFD3-435A-BA10-E1C347A063B1}"/>
              </a:ext>
            </a:extLst>
          </p:cNvPr>
          <p:cNvSpPr/>
          <p:nvPr/>
        </p:nvSpPr>
        <p:spPr>
          <a:xfrm>
            <a:off x="2386025" y="4580039"/>
            <a:ext cx="1188720" cy="118872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94360" h="594360"/>
            <a:bevelB w="594360" h="59436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prstClr val="white"/>
                </a:solidFill>
                <a:latin typeface="Tw Cen MT Condensed Extra Bold" panose="020B0803020202020204" pitchFamily="34" charset="0"/>
              </a:rPr>
              <a:t>4</a:t>
            </a:r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 dirty="0"/>
              <a:t>4 Point List</a:t>
            </a:r>
          </a:p>
        </p:txBody>
      </p:sp>
      <p:grpSp>
        <p:nvGrpSpPr>
          <p:cNvPr id="5" name="Group 24"/>
          <p:cNvGrpSpPr/>
          <p:nvPr/>
        </p:nvGrpSpPr>
        <p:grpSpPr>
          <a:xfrm>
            <a:off x="7598089" y="2840749"/>
            <a:ext cx="2672868" cy="802628"/>
            <a:chOff x="5706638" y="979356"/>
            <a:chExt cx="2672868" cy="802628"/>
          </a:xfrm>
        </p:grpSpPr>
        <p:sp>
          <p:nvSpPr>
            <p:cNvPr id="26" name="Text Box 47"/>
            <p:cNvSpPr txBox="1">
              <a:spLocks noChangeArrowheads="1"/>
            </p:cNvSpPr>
            <p:nvPr/>
          </p:nvSpPr>
          <p:spPr bwMode="auto">
            <a:xfrm>
              <a:off x="5734728" y="1074098"/>
              <a:ext cx="2644778" cy="7078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000" dirty="0">
                  <a:solidFill>
                    <a:prstClr val="black"/>
                  </a:solidFill>
                </a:rPr>
                <a:t>Your text here and more text here</a:t>
              </a:r>
            </a:p>
          </p:txBody>
        </p:sp>
        <p:cxnSp>
          <p:nvCxnSpPr>
            <p:cNvPr id="27" name="Straight Connector 26"/>
            <p:cNvCxnSpPr/>
            <p:nvPr/>
          </p:nvCxnSpPr>
          <p:spPr>
            <a:xfrm rot="5400000">
              <a:off x="5317701" y="1368293"/>
              <a:ext cx="779462" cy="158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28"/>
          <p:cNvGrpSpPr/>
          <p:nvPr/>
        </p:nvGrpSpPr>
        <p:grpSpPr>
          <a:xfrm>
            <a:off x="7598089" y="1966532"/>
            <a:ext cx="2672868" cy="802628"/>
            <a:chOff x="5706638" y="979356"/>
            <a:chExt cx="2672868" cy="802628"/>
          </a:xfrm>
        </p:grpSpPr>
        <p:sp>
          <p:nvSpPr>
            <p:cNvPr id="30" name="Text Box 47"/>
            <p:cNvSpPr txBox="1">
              <a:spLocks noChangeArrowheads="1"/>
            </p:cNvSpPr>
            <p:nvPr/>
          </p:nvSpPr>
          <p:spPr bwMode="auto">
            <a:xfrm>
              <a:off x="5734728" y="1074098"/>
              <a:ext cx="2644778" cy="7078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000" dirty="0">
                  <a:solidFill>
                    <a:prstClr val="black"/>
                  </a:solidFill>
                </a:rPr>
                <a:t>Your text here and more text here</a:t>
              </a:r>
            </a:p>
          </p:txBody>
        </p:sp>
        <p:cxnSp>
          <p:nvCxnSpPr>
            <p:cNvPr id="31" name="Straight Connector 30"/>
            <p:cNvCxnSpPr/>
            <p:nvPr/>
          </p:nvCxnSpPr>
          <p:spPr>
            <a:xfrm rot="5400000">
              <a:off x="5317701" y="1368293"/>
              <a:ext cx="779462" cy="158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/>
          <p:cNvGrpSpPr/>
          <p:nvPr/>
        </p:nvGrpSpPr>
        <p:grpSpPr>
          <a:xfrm>
            <a:off x="7598089" y="3714966"/>
            <a:ext cx="2672868" cy="802628"/>
            <a:chOff x="5706638" y="979356"/>
            <a:chExt cx="2672868" cy="802628"/>
          </a:xfrm>
        </p:grpSpPr>
        <p:sp>
          <p:nvSpPr>
            <p:cNvPr id="28" name="Text Box 47"/>
            <p:cNvSpPr txBox="1">
              <a:spLocks noChangeArrowheads="1"/>
            </p:cNvSpPr>
            <p:nvPr/>
          </p:nvSpPr>
          <p:spPr bwMode="auto">
            <a:xfrm>
              <a:off x="5734728" y="1074098"/>
              <a:ext cx="2644778" cy="7078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000" dirty="0">
                  <a:solidFill>
                    <a:prstClr val="black"/>
                  </a:solidFill>
                </a:rPr>
                <a:t>Your text here and more text here</a:t>
              </a:r>
            </a:p>
          </p:txBody>
        </p:sp>
        <p:cxnSp>
          <p:nvCxnSpPr>
            <p:cNvPr id="29" name="Straight Connector 28"/>
            <p:cNvCxnSpPr/>
            <p:nvPr/>
          </p:nvCxnSpPr>
          <p:spPr>
            <a:xfrm rot="5400000">
              <a:off x="5317701" y="1368293"/>
              <a:ext cx="779462" cy="158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/>
          <p:cNvGrpSpPr/>
          <p:nvPr/>
        </p:nvGrpSpPr>
        <p:grpSpPr>
          <a:xfrm>
            <a:off x="7598089" y="4589183"/>
            <a:ext cx="2672868" cy="802628"/>
            <a:chOff x="5706638" y="979356"/>
            <a:chExt cx="2672868" cy="802628"/>
          </a:xfrm>
        </p:grpSpPr>
        <p:sp>
          <p:nvSpPr>
            <p:cNvPr id="38" name="Text Box 47"/>
            <p:cNvSpPr txBox="1">
              <a:spLocks noChangeArrowheads="1"/>
            </p:cNvSpPr>
            <p:nvPr/>
          </p:nvSpPr>
          <p:spPr bwMode="auto">
            <a:xfrm>
              <a:off x="5734728" y="1074098"/>
              <a:ext cx="2644778" cy="7078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000" dirty="0">
                  <a:solidFill>
                    <a:prstClr val="black"/>
                  </a:solidFill>
                </a:rPr>
                <a:t>Your text here and more text here</a:t>
              </a:r>
            </a:p>
          </p:txBody>
        </p:sp>
        <p:cxnSp>
          <p:nvCxnSpPr>
            <p:cNvPr id="39" name="Straight Connector 38"/>
            <p:cNvCxnSpPr/>
            <p:nvPr/>
          </p:nvCxnSpPr>
          <p:spPr>
            <a:xfrm rot="5400000">
              <a:off x="5317701" y="1368293"/>
              <a:ext cx="779462" cy="158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aphic 6">
            <a:extLst>
              <a:ext uri="{FF2B5EF4-FFF2-40B4-BE49-F238E27FC236}">
                <a16:creationId xmlns:a16="http://schemas.microsoft.com/office/drawing/2014/main" id="{4391308E-2923-4A75-8B76-5EC657E8EE4F}"/>
              </a:ext>
            </a:extLst>
          </p:cNvPr>
          <p:cNvGrpSpPr/>
          <p:nvPr/>
        </p:nvGrpSpPr>
        <p:grpSpPr>
          <a:xfrm>
            <a:off x="2900938" y="5706462"/>
            <a:ext cx="2169940" cy="810646"/>
            <a:chOff x="3256538" y="5974206"/>
            <a:chExt cx="2169940" cy="810646"/>
          </a:xfrm>
          <a:solidFill>
            <a:srgbClr val="999999"/>
          </a:solidFill>
        </p:grpSpPr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58572529-150B-4B7D-8928-2DC158364759}"/>
                </a:ext>
              </a:extLst>
            </p:cNvPr>
            <p:cNvSpPr/>
            <p:nvPr/>
          </p:nvSpPr>
          <p:spPr>
            <a:xfrm>
              <a:off x="3256538" y="5974206"/>
              <a:ext cx="2169940" cy="810646"/>
            </a:xfrm>
            <a:custGeom>
              <a:avLst/>
              <a:gdLst>
                <a:gd name="connsiteX0" fmla="*/ 847354 w 2169940"/>
                <a:gd name="connsiteY0" fmla="*/ 8 h 810646"/>
                <a:gd name="connsiteX1" fmla="*/ 1525561 w 2169940"/>
                <a:gd name="connsiteY1" fmla="*/ 159431 h 810646"/>
                <a:gd name="connsiteX2" fmla="*/ 2169941 w 2169940"/>
                <a:gd name="connsiteY2" fmla="*/ 233973 h 810646"/>
                <a:gd name="connsiteX3" fmla="*/ 1217005 w 2169940"/>
                <a:gd name="connsiteY3" fmla="*/ 810646 h 810646"/>
                <a:gd name="connsiteX4" fmla="*/ 820242 w 2169940"/>
                <a:gd name="connsiteY4" fmla="*/ 621440 h 810646"/>
                <a:gd name="connsiteX5" fmla="*/ 0 w 2169940"/>
                <a:gd name="connsiteY5" fmla="*/ 374882 h 810646"/>
                <a:gd name="connsiteX6" fmla="*/ 847366 w 2169940"/>
                <a:gd name="connsiteY6" fmla="*/ 0 h 810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69940" h="810646">
                  <a:moveTo>
                    <a:pt x="847354" y="8"/>
                  </a:moveTo>
                  <a:lnTo>
                    <a:pt x="1525561" y="159431"/>
                  </a:lnTo>
                  <a:lnTo>
                    <a:pt x="2169941" y="233973"/>
                  </a:lnTo>
                  <a:lnTo>
                    <a:pt x="1217005" y="810646"/>
                  </a:lnTo>
                  <a:lnTo>
                    <a:pt x="820242" y="621440"/>
                  </a:lnTo>
                  <a:lnTo>
                    <a:pt x="0" y="374882"/>
                  </a:lnTo>
                  <a:lnTo>
                    <a:pt x="847366" y="0"/>
                  </a:lnTo>
                  <a:close/>
                </a:path>
              </a:pathLst>
            </a:custGeom>
            <a:solidFill>
              <a:srgbClr val="999999"/>
            </a:solidFill>
            <a:ln w="49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>
                <a:solidFill>
                  <a:prstClr val="black"/>
                </a:solidFill>
                <a:latin typeface="Tw Cen MT Condensed Extra Bold" panose="020B0803020202020204" pitchFamily="34" charset="0"/>
              </a:endParaRPr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BFF91195-1B13-4B3D-92C4-D1C3FD1E3706}"/>
                </a:ext>
              </a:extLst>
            </p:cNvPr>
            <p:cNvSpPr/>
            <p:nvPr/>
          </p:nvSpPr>
          <p:spPr>
            <a:xfrm>
              <a:off x="3550816" y="6041353"/>
              <a:ext cx="1875662" cy="743500"/>
            </a:xfrm>
            <a:custGeom>
              <a:avLst/>
              <a:gdLst>
                <a:gd name="connsiteX0" fmla="*/ 796175 w 1875662"/>
                <a:gd name="connsiteY0" fmla="*/ 8 h 743500"/>
                <a:gd name="connsiteX1" fmla="*/ 1231284 w 1875662"/>
                <a:gd name="connsiteY1" fmla="*/ 92286 h 743500"/>
                <a:gd name="connsiteX2" fmla="*/ 1875663 w 1875662"/>
                <a:gd name="connsiteY2" fmla="*/ 166827 h 743500"/>
                <a:gd name="connsiteX3" fmla="*/ 922727 w 1875662"/>
                <a:gd name="connsiteY3" fmla="*/ 743501 h 743500"/>
                <a:gd name="connsiteX4" fmla="*/ 525964 w 1875662"/>
                <a:gd name="connsiteY4" fmla="*/ 554295 h 743500"/>
                <a:gd name="connsiteX5" fmla="*/ 0 w 1875662"/>
                <a:gd name="connsiteY5" fmla="*/ 403659 h 743500"/>
                <a:gd name="connsiteX6" fmla="*/ 796188 w 1875662"/>
                <a:gd name="connsiteY6" fmla="*/ 0 h 743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75662" h="743500">
                  <a:moveTo>
                    <a:pt x="796175" y="8"/>
                  </a:moveTo>
                  <a:lnTo>
                    <a:pt x="1231284" y="92286"/>
                  </a:lnTo>
                  <a:lnTo>
                    <a:pt x="1875663" y="166827"/>
                  </a:lnTo>
                  <a:lnTo>
                    <a:pt x="922727" y="743501"/>
                  </a:lnTo>
                  <a:lnTo>
                    <a:pt x="525964" y="554295"/>
                  </a:lnTo>
                  <a:lnTo>
                    <a:pt x="0" y="403659"/>
                  </a:lnTo>
                  <a:lnTo>
                    <a:pt x="796188" y="0"/>
                  </a:lnTo>
                  <a:close/>
                </a:path>
              </a:pathLst>
            </a:custGeom>
            <a:solidFill>
              <a:srgbClr val="999999"/>
            </a:solidFill>
            <a:ln w="49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>
                <a:solidFill>
                  <a:prstClr val="black"/>
                </a:solidFill>
                <a:latin typeface="Tw Cen MT Condensed Extra Bold" panose="020B0803020202020204" pitchFamily="34" charset="0"/>
              </a:endParaRPr>
            </a:p>
          </p:txBody>
        </p:sp>
      </p:grpSp>
      <p:grpSp>
        <p:nvGrpSpPr>
          <p:cNvPr id="35" name="Graphic 6">
            <a:extLst>
              <a:ext uri="{FF2B5EF4-FFF2-40B4-BE49-F238E27FC236}">
                <a16:creationId xmlns:a16="http://schemas.microsoft.com/office/drawing/2014/main" id="{1C12A12E-D570-4A77-AC02-CA09BC6AA834}"/>
              </a:ext>
            </a:extLst>
          </p:cNvPr>
          <p:cNvGrpSpPr/>
          <p:nvPr/>
        </p:nvGrpSpPr>
        <p:grpSpPr>
          <a:xfrm>
            <a:off x="1091219" y="4019971"/>
            <a:ext cx="2126169" cy="661602"/>
            <a:chOff x="1446819" y="4287715"/>
            <a:chExt cx="2126169" cy="661602"/>
          </a:xfrm>
          <a:solidFill>
            <a:schemeClr val="accent1"/>
          </a:solidFill>
        </p:grpSpPr>
        <p:grpSp>
          <p:nvGrpSpPr>
            <p:cNvPr id="36" name="Graphic 6">
              <a:extLst>
                <a:ext uri="{FF2B5EF4-FFF2-40B4-BE49-F238E27FC236}">
                  <a16:creationId xmlns:a16="http://schemas.microsoft.com/office/drawing/2014/main" id="{B20A859F-D147-40C1-86D8-3187538F137E}"/>
                </a:ext>
              </a:extLst>
            </p:cNvPr>
            <p:cNvGrpSpPr/>
            <p:nvPr/>
          </p:nvGrpSpPr>
          <p:grpSpPr>
            <a:xfrm>
              <a:off x="1793427" y="4355790"/>
              <a:ext cx="926207" cy="289578"/>
              <a:chOff x="1793427" y="4355790"/>
              <a:chExt cx="926207" cy="289578"/>
            </a:xfrm>
            <a:solidFill>
              <a:srgbClr val="C87137"/>
            </a:solidFill>
          </p:grpSpPr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FD50E6E3-EEF5-4C13-AEB8-75CED535F3D9}"/>
                  </a:ext>
                </a:extLst>
              </p:cNvPr>
              <p:cNvSpPr/>
              <p:nvPr/>
            </p:nvSpPr>
            <p:spPr>
              <a:xfrm>
                <a:off x="1793427" y="4356001"/>
                <a:ext cx="926207" cy="257934"/>
              </a:xfrm>
              <a:custGeom>
                <a:avLst/>
                <a:gdLst>
                  <a:gd name="connsiteX0" fmla="*/ 926207 w 926207"/>
                  <a:gd name="connsiteY0" fmla="*/ 0 h 257934"/>
                  <a:gd name="connsiteX1" fmla="*/ 0 w 926207"/>
                  <a:gd name="connsiteY1" fmla="*/ 257934 h 257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26207" h="257934">
                    <a:moveTo>
                      <a:pt x="926207" y="0"/>
                    </a:moveTo>
                    <a:lnTo>
                      <a:pt x="0" y="257934"/>
                    </a:lnTo>
                  </a:path>
                </a:pathLst>
              </a:custGeom>
              <a:solidFill>
                <a:srgbClr val="C87137"/>
              </a:solidFill>
              <a:ln w="5589" cap="flat">
                <a:solidFill>
                  <a:srgbClr val="A16644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IN">
                  <a:solidFill>
                    <a:prstClr val="black"/>
                  </a:solidFill>
                  <a:latin typeface="Tw Cen MT Condensed Extra Bold" panose="020B0803020202020204" pitchFamily="34" charset="0"/>
                </a:endParaRPr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420D6EB6-B0B6-4418-B0B7-B4D028894330}"/>
                  </a:ext>
                </a:extLst>
              </p:cNvPr>
              <p:cNvSpPr/>
              <p:nvPr/>
            </p:nvSpPr>
            <p:spPr>
              <a:xfrm>
                <a:off x="2710425" y="4355790"/>
                <a:ext cx="8569" cy="289578"/>
              </a:xfrm>
              <a:custGeom>
                <a:avLst/>
                <a:gdLst>
                  <a:gd name="connsiteX0" fmla="*/ 8570 w 8569"/>
                  <a:gd name="connsiteY0" fmla="*/ 0 h 289578"/>
                  <a:gd name="connsiteX1" fmla="*/ 0 w 8569"/>
                  <a:gd name="connsiteY1" fmla="*/ 289579 h 2895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569" h="289578">
                    <a:moveTo>
                      <a:pt x="8570" y="0"/>
                    </a:moveTo>
                    <a:lnTo>
                      <a:pt x="0" y="289579"/>
                    </a:lnTo>
                  </a:path>
                </a:pathLst>
              </a:custGeom>
              <a:solidFill>
                <a:srgbClr val="C87137"/>
              </a:solidFill>
              <a:ln w="5589" cap="flat">
                <a:solidFill>
                  <a:srgbClr val="A16644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IN">
                  <a:solidFill>
                    <a:prstClr val="black"/>
                  </a:solidFill>
                  <a:latin typeface="Tw Cen MT Condensed Extra Bold" panose="020B0803020202020204" pitchFamily="34" charset="0"/>
                </a:endParaRPr>
              </a:p>
            </p:txBody>
          </p:sp>
        </p:grp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6A231C19-0EA9-4F2E-B34B-99FCD163B7F8}"/>
                </a:ext>
              </a:extLst>
            </p:cNvPr>
            <p:cNvSpPr/>
            <p:nvPr/>
          </p:nvSpPr>
          <p:spPr>
            <a:xfrm>
              <a:off x="1446819" y="4287715"/>
              <a:ext cx="2126169" cy="661602"/>
            </a:xfrm>
            <a:custGeom>
              <a:avLst/>
              <a:gdLst>
                <a:gd name="connsiteX0" fmla="*/ 0 w 2126169"/>
                <a:gd name="connsiteY0" fmla="*/ 0 h 661602"/>
                <a:gd name="connsiteX1" fmla="*/ 1748778 w 2126169"/>
                <a:gd name="connsiteY1" fmla="*/ 308639 h 661602"/>
                <a:gd name="connsiteX2" fmla="*/ 2126170 w 2126169"/>
                <a:gd name="connsiteY2" fmla="*/ 661603 h 661602"/>
                <a:gd name="connsiteX3" fmla="*/ 337729 w 2126169"/>
                <a:gd name="connsiteY3" fmla="*/ 336504 h 661602"/>
                <a:gd name="connsiteX4" fmla="*/ 102 w 2126169"/>
                <a:gd name="connsiteY4" fmla="*/ 0 h 661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26169" h="661602">
                  <a:moveTo>
                    <a:pt x="0" y="0"/>
                  </a:moveTo>
                  <a:lnTo>
                    <a:pt x="1748778" y="308639"/>
                  </a:lnTo>
                  <a:lnTo>
                    <a:pt x="2126170" y="661603"/>
                  </a:lnTo>
                  <a:lnTo>
                    <a:pt x="337729" y="336504"/>
                  </a:lnTo>
                  <a:lnTo>
                    <a:pt x="102" y="0"/>
                  </a:lnTo>
                  <a:close/>
                </a:path>
              </a:pathLst>
            </a:custGeom>
            <a:solidFill>
              <a:srgbClr val="A3693C"/>
            </a:solidFill>
            <a:ln w="9065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N">
                <a:solidFill>
                  <a:prstClr val="black"/>
                </a:solidFill>
                <a:latin typeface="Tw Cen MT Condensed Extra Bold" panose="020B0803020202020204" pitchFamily="34" charset="0"/>
              </a:endParaRPr>
            </a:p>
          </p:txBody>
        </p:sp>
      </p:grp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37832864-04CB-444B-82C5-CB0CEEC3AA31}"/>
              </a:ext>
            </a:extLst>
          </p:cNvPr>
          <p:cNvSpPr/>
          <p:nvPr/>
        </p:nvSpPr>
        <p:spPr>
          <a:xfrm>
            <a:off x="1429099" y="4355506"/>
            <a:ext cx="1776954" cy="1822066"/>
          </a:xfrm>
          <a:custGeom>
            <a:avLst/>
            <a:gdLst>
              <a:gd name="connsiteX0" fmla="*/ 28 w 1776954"/>
              <a:gd name="connsiteY0" fmla="*/ 0 h 1822066"/>
              <a:gd name="connsiteX1" fmla="*/ 1776954 w 1776954"/>
              <a:gd name="connsiteY1" fmla="*/ 321847 h 1822066"/>
              <a:gd name="connsiteX2" fmla="*/ 1766816 w 1776954"/>
              <a:gd name="connsiteY2" fmla="*/ 1822067 h 1822066"/>
              <a:gd name="connsiteX3" fmla="*/ 73311 w 1776954"/>
              <a:gd name="connsiteY3" fmla="*/ 1411444 h 1822066"/>
              <a:gd name="connsiteX4" fmla="*/ 0 w 1776954"/>
              <a:gd name="connsiteY4" fmla="*/ 48 h 1822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76954" h="1822066">
                <a:moveTo>
                  <a:pt x="28" y="0"/>
                </a:moveTo>
                <a:lnTo>
                  <a:pt x="1776954" y="321847"/>
                </a:lnTo>
                <a:lnTo>
                  <a:pt x="1766816" y="1822067"/>
                </a:lnTo>
                <a:lnTo>
                  <a:pt x="73311" y="1411444"/>
                </a:lnTo>
                <a:lnTo>
                  <a:pt x="0" y="48"/>
                </a:lnTo>
                <a:close/>
              </a:path>
            </a:pathLst>
          </a:custGeom>
          <a:solidFill>
            <a:srgbClr val="B8804D"/>
          </a:solidFill>
          <a:ln w="1185" cap="flat">
            <a:noFill/>
            <a:prstDash val="solid"/>
            <a:miter/>
          </a:ln>
        </p:spPr>
        <p:txBody>
          <a:bodyPr rtlCol="0" anchor="ctr"/>
          <a:lstStyle/>
          <a:p>
            <a:endParaRPr lang="en-IN" dirty="0">
              <a:solidFill>
                <a:prstClr val="black"/>
              </a:solidFill>
              <a:latin typeface="Tw Cen MT Condensed Extra Bold" panose="020B0803020202020204" pitchFamily="34" charset="0"/>
            </a:endParaRPr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B24582E4-E676-44DC-8659-37D95006865C}"/>
              </a:ext>
            </a:extLst>
          </p:cNvPr>
          <p:cNvSpPr/>
          <p:nvPr/>
        </p:nvSpPr>
        <p:spPr>
          <a:xfrm>
            <a:off x="3195699" y="4355976"/>
            <a:ext cx="843249" cy="1821520"/>
          </a:xfrm>
          <a:custGeom>
            <a:avLst/>
            <a:gdLst>
              <a:gd name="connsiteX0" fmla="*/ 9714 w 843249"/>
              <a:gd name="connsiteY0" fmla="*/ 321252 h 1821520"/>
              <a:gd name="connsiteX1" fmla="*/ 843249 w 843249"/>
              <a:gd name="connsiteY1" fmla="*/ 0 h 1821520"/>
              <a:gd name="connsiteX2" fmla="*/ 796572 w 843249"/>
              <a:gd name="connsiteY2" fmla="*/ 1417919 h 1821520"/>
              <a:gd name="connsiteX3" fmla="*/ 0 w 843249"/>
              <a:gd name="connsiteY3" fmla="*/ 1821520 h 1821520"/>
              <a:gd name="connsiteX4" fmla="*/ 9710 w 843249"/>
              <a:gd name="connsiteY4" fmla="*/ 321204 h 1821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43249" h="1821520">
                <a:moveTo>
                  <a:pt x="9714" y="321252"/>
                </a:moveTo>
                <a:lnTo>
                  <a:pt x="843249" y="0"/>
                </a:lnTo>
                <a:lnTo>
                  <a:pt x="796572" y="1417919"/>
                </a:lnTo>
                <a:lnTo>
                  <a:pt x="0" y="1821520"/>
                </a:lnTo>
                <a:lnTo>
                  <a:pt x="9710" y="321204"/>
                </a:lnTo>
                <a:close/>
              </a:path>
            </a:pathLst>
          </a:custGeom>
          <a:solidFill>
            <a:srgbClr val="814B29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IN">
              <a:solidFill>
                <a:prstClr val="black"/>
              </a:solidFill>
              <a:latin typeface="Tw Cen MT Condensed Extra Bold" panose="020B0803020202020204" pitchFamily="34" charset="0"/>
            </a:endParaRPr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0C95DCD5-1342-4F95-8BB9-3259E90CD95C}"/>
              </a:ext>
            </a:extLst>
          </p:cNvPr>
          <p:cNvSpPr/>
          <p:nvPr/>
        </p:nvSpPr>
        <p:spPr>
          <a:xfrm>
            <a:off x="3205285" y="3994570"/>
            <a:ext cx="1253252" cy="684479"/>
          </a:xfrm>
          <a:custGeom>
            <a:avLst/>
            <a:gdLst>
              <a:gd name="connsiteX0" fmla="*/ 0 w 1253252"/>
              <a:gd name="connsiteY0" fmla="*/ 684480 h 684479"/>
              <a:gd name="connsiteX1" fmla="*/ 823492 w 1253252"/>
              <a:gd name="connsiteY1" fmla="*/ 369760 h 684479"/>
              <a:gd name="connsiteX2" fmla="*/ 1253253 w 1253252"/>
              <a:gd name="connsiteY2" fmla="*/ 0 h 684479"/>
              <a:gd name="connsiteX3" fmla="*/ 341055 w 1253252"/>
              <a:gd name="connsiteY3" fmla="*/ 275785 h 684479"/>
              <a:gd name="connsiteX4" fmla="*/ 0 w 1253252"/>
              <a:gd name="connsiteY4" fmla="*/ 684480 h 684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53252" h="684479">
                <a:moveTo>
                  <a:pt x="0" y="684480"/>
                </a:moveTo>
                <a:lnTo>
                  <a:pt x="823492" y="369760"/>
                </a:lnTo>
                <a:lnTo>
                  <a:pt x="1253253" y="0"/>
                </a:lnTo>
                <a:lnTo>
                  <a:pt x="341055" y="275785"/>
                </a:lnTo>
                <a:lnTo>
                  <a:pt x="0" y="684480"/>
                </a:lnTo>
                <a:close/>
              </a:path>
            </a:pathLst>
          </a:custGeom>
          <a:solidFill>
            <a:srgbClr val="71472D"/>
          </a:solidFill>
          <a:ln w="5589" cap="rnd">
            <a:solidFill>
              <a:srgbClr val="F8F8F8"/>
            </a:solidFill>
            <a:prstDash val="solid"/>
            <a:round/>
          </a:ln>
        </p:spPr>
        <p:txBody>
          <a:bodyPr rtlCol="0" anchor="ctr"/>
          <a:lstStyle/>
          <a:p>
            <a:endParaRPr lang="en-IN">
              <a:solidFill>
                <a:prstClr val="black"/>
              </a:solidFill>
              <a:latin typeface="Tw Cen MT Condensed Extra Bold" panose="020B08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9195597"/>
      </p:ext>
    </p:extLst>
  </p:cSld>
  <p:clrMapOvr>
    <a:masterClrMapping/>
  </p:clrMapOvr>
  <p:transition/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7" presetClass="path" presetSubtype="0" fill="hold" grpId="0" nodeType="clickEffect" p14:presetBounceEnd="31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1.04167E-6 1.85185E-6 L -1.04167E-6 -0.20162 C -1.04167E-6 -0.29213 0.07448 -0.40324 0.13516 -0.40324 L 0.27057 -0.40324 " pathEditMode="relative" rAng="0" ptsTypes="AAAA" p14:bounceEnd="31000">
                                          <p:cBhvr>
                                            <p:cTn id="6" dur="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3529" y="-20162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8" presetID="1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lide(fromLeft)">
                                          <p:cBhvr>
                                            <p:cTn id="10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1" fill="hold">
                          <p:stCondLst>
                            <p:cond delay="indefinite"/>
                          </p:stCondLst>
                          <p:childTnLst>
                            <p:par>
                              <p:cTn id="1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3" presetID="57" presetClass="path" presetSubtype="0" fill="hold" grpId="0" nodeType="clickEffect" p14:presetBounceEnd="31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1.04167E-6 1.85185E-6 L -1.04167E-6 -0.13935 C -1.04167E-6 -0.20185 0.0918 -0.40232 0.15248 -0.40232 C 0.19779 -0.40232 0.27201 -0.32986 0.27057 -0.27801 " pathEditMode="relative" rAng="0" ptsTypes="AAAA" p14:bounceEnd="31000">
                                          <p:cBhvr>
                                            <p:cTn id="14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3529" y="-20116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6" presetID="1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lide(fromLeft)">
                                          <p:cBhvr>
                                            <p:cTn id="18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9" fill="hold">
                          <p:stCondLst>
                            <p:cond delay="indefinite"/>
                          </p:stCondLst>
                          <p:childTnLst>
                            <p:par>
                              <p:cTn id="2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1" presetID="57" presetClass="path" presetSubtype="0" fill="hold" grpId="0" nodeType="clickEffect" p14:presetBounceEnd="31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1.04167E-6 1.85185E-6 L -1.04167E-6 -0.07662 C -1.04167E-6 -0.11065 0.0918 -0.40139 0.15261 -0.40139 C 0.19766 -0.40139 0.25846 -0.21343 0.27057 -0.15278 " pathEditMode="relative" rAng="0" ptsTypes="AAAA" p14:bounceEnd="31000">
                                          <p:cBhvr>
                                            <p:cTn id="22" dur="5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3529" y="-20069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24" presetID="1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lide(fromLeft)">
                                          <p:cBhvr>
                                            <p:cTn id="26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7" fill="hold">
                          <p:stCondLst>
                            <p:cond delay="indefinite"/>
                          </p:stCondLst>
                          <p:childTnLst>
                            <p:par>
                              <p:cTn id="2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9" presetID="57" presetClass="path" presetSubtype="0" fill="hold" grpId="0" nodeType="clickEffect" p14:presetBounceEnd="31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1.04167E-6 1.85185E-6 L -1.04167E-6 -0.01482 C -1.04167E-6 -0.0213 0.09518 -0.39931 0.1556 -0.39931 C 0.20026 -0.39931 0.26615 -0.09746 0.26849 -0.0294 " pathEditMode="relative" rAng="0" ptsTypes="AAAA" p14:bounceEnd="31000">
                                          <p:cBhvr>
                                            <p:cTn id="30" dur="5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3424" y="-19977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32" presetID="1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lide(fromLeft)">
                                          <p:cBhvr>
                                            <p:cTn id="34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2" grpId="0" animBg="1"/>
          <p:bldP spid="63" grpId="0" animBg="1"/>
          <p:bldP spid="64" grpId="0" animBg="1"/>
          <p:bldP spid="65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7" presetClass="path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1.04167E-6 1.85185E-6 L -1.04167E-6 -0.20162 C -1.04167E-6 -0.29213 0.07448 -0.40324 0.13516 -0.40324 L 0.27057 -0.40324 " pathEditMode="relative" rAng="0" ptsTypes="AAAA">
                                          <p:cBhvr>
                                            <p:cTn id="6" dur="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3529" y="-20162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8" presetID="1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lide(fromLeft)">
                                          <p:cBhvr>
                                            <p:cTn id="10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1" fill="hold">
                          <p:stCondLst>
                            <p:cond delay="indefinite"/>
                          </p:stCondLst>
                          <p:childTnLst>
                            <p:par>
                              <p:cTn id="1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3" presetID="57" presetClass="path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1.04167E-6 1.85185E-6 L -1.04167E-6 -0.13935 C -1.04167E-6 -0.20185 0.0918 -0.40232 0.15248 -0.40232 C 0.19779 -0.40232 0.27201 -0.32986 0.27057 -0.27801 " pathEditMode="relative" rAng="0" ptsTypes="AAAA">
                                          <p:cBhvr>
                                            <p:cTn id="14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3529" y="-20116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6" presetID="1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lide(fromLeft)">
                                          <p:cBhvr>
                                            <p:cTn id="18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9" fill="hold">
                          <p:stCondLst>
                            <p:cond delay="indefinite"/>
                          </p:stCondLst>
                          <p:childTnLst>
                            <p:par>
                              <p:cTn id="2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1" presetID="57" presetClass="path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1.04167E-6 1.85185E-6 L -1.04167E-6 -0.07662 C -1.04167E-6 -0.11065 0.0918 -0.40139 0.15261 -0.40139 C 0.19766 -0.40139 0.25846 -0.21343 0.27057 -0.15278 " pathEditMode="relative" rAng="0" ptsTypes="AAAA">
                                          <p:cBhvr>
                                            <p:cTn id="22" dur="5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3529" y="-20069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24" presetID="1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lide(fromLeft)">
                                          <p:cBhvr>
                                            <p:cTn id="26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7" fill="hold">
                          <p:stCondLst>
                            <p:cond delay="indefinite"/>
                          </p:stCondLst>
                          <p:childTnLst>
                            <p:par>
                              <p:cTn id="2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9" presetID="57" presetClass="path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1.04167E-6 1.85185E-6 L -1.04167E-6 -0.01482 C -1.04167E-6 -0.0213 0.09518 -0.39931 0.1556 -0.39931 C 0.20026 -0.39931 0.26615 -0.09746 0.26849 -0.0294 " pathEditMode="relative" rAng="0" ptsTypes="AAAA">
                                          <p:cBhvr>
                                            <p:cTn id="30" dur="5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3424" y="-19977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32" presetID="1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lide(fromLeft)">
                                          <p:cBhvr>
                                            <p:cTn id="34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2" grpId="0" animBg="1"/>
          <p:bldP spid="63" grpId="0" animBg="1"/>
          <p:bldP spid="64" grpId="0" animBg="1"/>
          <p:bldP spid="65" grpId="0" animBg="1"/>
        </p:bldLst>
      </p:timing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894B9450-9F06-424F-8964-71294131F358}"/>
              </a:ext>
            </a:extLst>
          </p:cNvPr>
          <p:cNvGrpSpPr/>
          <p:nvPr/>
        </p:nvGrpSpPr>
        <p:grpSpPr>
          <a:xfrm>
            <a:off x="4038600" y="1524000"/>
            <a:ext cx="4648200" cy="990600"/>
            <a:chOff x="4038600" y="1524000"/>
            <a:chExt cx="4648200" cy="990600"/>
          </a:xfrm>
        </p:grpSpPr>
        <p:sp>
          <p:nvSpPr>
            <p:cNvPr id="8" name="Rounded Rectangle 7"/>
            <p:cNvSpPr/>
            <p:nvPr/>
          </p:nvSpPr>
          <p:spPr>
            <a:xfrm>
              <a:off x="4038600" y="1524000"/>
              <a:ext cx="4648200" cy="990600"/>
            </a:xfrm>
            <a:prstGeom prst="roundRect">
              <a:avLst/>
            </a:prstGeom>
            <a:gradFill>
              <a:gsLst>
                <a:gs pos="0">
                  <a:schemeClr val="bg1">
                    <a:lumMod val="75000"/>
                  </a:schemeClr>
                </a:gs>
                <a:gs pos="50000">
                  <a:schemeClr val="bg1">
                    <a:lumMod val="8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5400000" scaled="0"/>
            </a:gradFill>
            <a:ln>
              <a:solidFill>
                <a:schemeClr val="bg1">
                  <a:lumMod val="50000"/>
                </a:schemeClr>
              </a:solidFill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itchFamily="34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343400" y="1676403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latin typeface="Calibri" pitchFamily="34" charset="0"/>
                </a:rPr>
                <a:t>1</a:t>
              </a:r>
            </a:p>
          </p:txBody>
        </p:sp>
        <p:cxnSp>
          <p:nvCxnSpPr>
            <p:cNvPr id="22" name="Straight Connector 21"/>
            <p:cNvCxnSpPr/>
            <p:nvPr/>
          </p:nvCxnSpPr>
          <p:spPr>
            <a:xfrm rot="5400000">
              <a:off x="4420394" y="1980406"/>
              <a:ext cx="762000" cy="1588"/>
            </a:xfrm>
            <a:prstGeom prst="line">
              <a:avLst/>
            </a:prstGeom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4953000" y="1605153"/>
              <a:ext cx="36576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Calibri" pitchFamily="34" charset="0"/>
                </a:rPr>
                <a:t>You can replace this sample text with your own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F7A2F343-1A3A-4209-9E07-2C90D93BAD0D}"/>
              </a:ext>
            </a:extLst>
          </p:cNvPr>
          <p:cNvGrpSpPr/>
          <p:nvPr/>
        </p:nvGrpSpPr>
        <p:grpSpPr>
          <a:xfrm>
            <a:off x="4038600" y="2667000"/>
            <a:ext cx="4648200" cy="990600"/>
            <a:chOff x="4038600" y="2667000"/>
            <a:chExt cx="4648200" cy="990600"/>
          </a:xfrm>
        </p:grpSpPr>
        <p:sp>
          <p:nvSpPr>
            <p:cNvPr id="9" name="Rounded Rectangle 8"/>
            <p:cNvSpPr/>
            <p:nvPr/>
          </p:nvSpPr>
          <p:spPr>
            <a:xfrm>
              <a:off x="4038600" y="2667000"/>
              <a:ext cx="4648200" cy="990600"/>
            </a:xfrm>
            <a:prstGeom prst="roundRect">
              <a:avLst/>
            </a:prstGeom>
            <a:gradFill>
              <a:gsLst>
                <a:gs pos="0">
                  <a:schemeClr val="bg1">
                    <a:lumMod val="75000"/>
                  </a:schemeClr>
                </a:gs>
                <a:gs pos="50000">
                  <a:schemeClr val="bg1">
                    <a:lumMod val="8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5400000" scaled="0"/>
            </a:gradFill>
            <a:ln>
              <a:solidFill>
                <a:schemeClr val="bg1">
                  <a:lumMod val="50000"/>
                </a:schemeClr>
              </a:solidFill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itchFamily="34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343400" y="2819403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latin typeface="Calibri" pitchFamily="34" charset="0"/>
                </a:rPr>
                <a:t>2</a:t>
              </a:r>
            </a:p>
          </p:txBody>
        </p:sp>
        <p:cxnSp>
          <p:nvCxnSpPr>
            <p:cNvPr id="23" name="Straight Connector 22"/>
            <p:cNvCxnSpPr/>
            <p:nvPr/>
          </p:nvCxnSpPr>
          <p:spPr>
            <a:xfrm rot="5400000">
              <a:off x="4420394" y="3123406"/>
              <a:ext cx="762000" cy="1588"/>
            </a:xfrm>
            <a:prstGeom prst="line">
              <a:avLst/>
            </a:prstGeom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4953000" y="2748153"/>
              <a:ext cx="36576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Calibri" pitchFamily="34" charset="0"/>
                </a:rPr>
                <a:t>You can replace this sample text with your own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225B9C46-C5FA-4B55-AEDA-A1596537974E}"/>
              </a:ext>
            </a:extLst>
          </p:cNvPr>
          <p:cNvGrpSpPr/>
          <p:nvPr/>
        </p:nvGrpSpPr>
        <p:grpSpPr>
          <a:xfrm>
            <a:off x="4038600" y="3810000"/>
            <a:ext cx="4648200" cy="990600"/>
            <a:chOff x="4038600" y="3810000"/>
            <a:chExt cx="4648200" cy="990600"/>
          </a:xfrm>
        </p:grpSpPr>
        <p:sp>
          <p:nvSpPr>
            <p:cNvPr id="10" name="Rounded Rectangle 9"/>
            <p:cNvSpPr/>
            <p:nvPr/>
          </p:nvSpPr>
          <p:spPr>
            <a:xfrm>
              <a:off x="4038600" y="3810000"/>
              <a:ext cx="4648200" cy="990600"/>
            </a:xfrm>
            <a:prstGeom prst="roundRect">
              <a:avLst/>
            </a:prstGeom>
            <a:gradFill>
              <a:gsLst>
                <a:gs pos="0">
                  <a:schemeClr val="bg1">
                    <a:lumMod val="75000"/>
                  </a:schemeClr>
                </a:gs>
                <a:gs pos="50000">
                  <a:schemeClr val="bg1">
                    <a:lumMod val="8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5400000" scaled="0"/>
            </a:gradFill>
            <a:ln>
              <a:solidFill>
                <a:schemeClr val="bg1">
                  <a:lumMod val="50000"/>
                </a:schemeClr>
              </a:solidFill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itchFamily="34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4343400" y="3962403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latin typeface="Calibri" pitchFamily="34" charset="0"/>
                </a:rPr>
                <a:t>3</a:t>
              </a:r>
            </a:p>
          </p:txBody>
        </p:sp>
        <p:cxnSp>
          <p:nvCxnSpPr>
            <p:cNvPr id="24" name="Straight Connector 23"/>
            <p:cNvCxnSpPr/>
            <p:nvPr/>
          </p:nvCxnSpPr>
          <p:spPr>
            <a:xfrm rot="5400000">
              <a:off x="4420394" y="4266406"/>
              <a:ext cx="762000" cy="1588"/>
            </a:xfrm>
            <a:prstGeom prst="line">
              <a:avLst/>
            </a:prstGeom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>
              <a:off x="4953000" y="3891153"/>
              <a:ext cx="36576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Calibri" pitchFamily="34" charset="0"/>
                </a:rPr>
                <a:t>You can replace this sample text with your own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9A4B47DE-72A6-4E6E-94AF-AF5044A518AD}"/>
              </a:ext>
            </a:extLst>
          </p:cNvPr>
          <p:cNvGrpSpPr/>
          <p:nvPr/>
        </p:nvGrpSpPr>
        <p:grpSpPr>
          <a:xfrm>
            <a:off x="4038600" y="4953000"/>
            <a:ext cx="4648200" cy="990600"/>
            <a:chOff x="4038600" y="4953000"/>
            <a:chExt cx="4648200" cy="990600"/>
          </a:xfrm>
        </p:grpSpPr>
        <p:sp>
          <p:nvSpPr>
            <p:cNvPr id="11" name="Rounded Rectangle 10"/>
            <p:cNvSpPr/>
            <p:nvPr/>
          </p:nvSpPr>
          <p:spPr>
            <a:xfrm>
              <a:off x="4038600" y="4953000"/>
              <a:ext cx="4648200" cy="990600"/>
            </a:xfrm>
            <a:prstGeom prst="roundRect">
              <a:avLst/>
            </a:prstGeom>
            <a:gradFill>
              <a:gsLst>
                <a:gs pos="0">
                  <a:schemeClr val="bg1">
                    <a:lumMod val="75000"/>
                  </a:schemeClr>
                </a:gs>
                <a:gs pos="50000">
                  <a:schemeClr val="bg1">
                    <a:lumMod val="8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5400000" scaled="0"/>
            </a:gradFill>
            <a:ln>
              <a:solidFill>
                <a:schemeClr val="bg1">
                  <a:lumMod val="50000"/>
                </a:schemeClr>
              </a:solidFill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itchFamily="34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343400" y="5105403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latin typeface="Calibri" pitchFamily="34" charset="0"/>
                </a:rPr>
                <a:t>4</a:t>
              </a:r>
            </a:p>
          </p:txBody>
        </p:sp>
        <p:cxnSp>
          <p:nvCxnSpPr>
            <p:cNvPr id="25" name="Straight Connector 24"/>
            <p:cNvCxnSpPr/>
            <p:nvPr/>
          </p:nvCxnSpPr>
          <p:spPr>
            <a:xfrm rot="5400000">
              <a:off x="4420394" y="5485606"/>
              <a:ext cx="762000" cy="1588"/>
            </a:xfrm>
            <a:prstGeom prst="line">
              <a:avLst/>
            </a:prstGeom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/>
            <p:cNvSpPr txBox="1"/>
            <p:nvPr/>
          </p:nvSpPr>
          <p:spPr>
            <a:xfrm>
              <a:off x="4953000" y="5034153"/>
              <a:ext cx="36576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Calibri" pitchFamily="34" charset="0"/>
                </a:rPr>
                <a:t>You can replace this sample text with your own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Numbered List of 4 Items</a:t>
            </a:r>
            <a:endParaRPr lang="en-US" sz="4000" dirty="0"/>
          </a:p>
        </p:txBody>
      </p:sp>
      <p:sp>
        <p:nvSpPr>
          <p:cNvPr id="3" name="Chevron 2"/>
          <p:cNvSpPr/>
          <p:nvPr/>
        </p:nvSpPr>
        <p:spPr>
          <a:xfrm>
            <a:off x="3657600" y="1676400"/>
            <a:ext cx="685800" cy="685800"/>
          </a:xfrm>
          <a:prstGeom prst="chevron">
            <a:avLst/>
          </a:prstGeom>
          <a:ln>
            <a:noFill/>
          </a:ln>
          <a:effectLst>
            <a:outerShdw blurRad="88900" dist="38100" dir="5400000" sx="118000" sy="118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Calibri" pitchFamily="34" charset="0"/>
            </a:endParaRPr>
          </a:p>
        </p:txBody>
      </p:sp>
      <p:sp>
        <p:nvSpPr>
          <p:cNvPr id="12" name="Chevron 11"/>
          <p:cNvSpPr/>
          <p:nvPr/>
        </p:nvSpPr>
        <p:spPr>
          <a:xfrm>
            <a:off x="3657600" y="2819400"/>
            <a:ext cx="685800" cy="685800"/>
          </a:xfrm>
          <a:prstGeom prst="chevron">
            <a:avLst/>
          </a:prstGeom>
          <a:ln>
            <a:noFill/>
          </a:ln>
          <a:effectLst>
            <a:outerShdw blurRad="88900" dist="38100" dir="5400000" sx="118000" sy="118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Calibri" pitchFamily="34" charset="0"/>
            </a:endParaRPr>
          </a:p>
        </p:txBody>
      </p:sp>
      <p:sp>
        <p:nvSpPr>
          <p:cNvPr id="13" name="Chevron 12"/>
          <p:cNvSpPr/>
          <p:nvPr/>
        </p:nvSpPr>
        <p:spPr>
          <a:xfrm>
            <a:off x="3657600" y="3962400"/>
            <a:ext cx="685800" cy="685800"/>
          </a:xfrm>
          <a:prstGeom prst="chevron">
            <a:avLst/>
          </a:prstGeom>
          <a:ln>
            <a:noFill/>
          </a:ln>
          <a:effectLst>
            <a:outerShdw blurRad="88900" dist="38100" dir="5400000" sx="118000" sy="118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Calibri" pitchFamily="34" charset="0"/>
            </a:endParaRPr>
          </a:p>
        </p:txBody>
      </p:sp>
      <p:sp>
        <p:nvSpPr>
          <p:cNvPr id="14" name="Chevron 13"/>
          <p:cNvSpPr/>
          <p:nvPr/>
        </p:nvSpPr>
        <p:spPr>
          <a:xfrm>
            <a:off x="3657600" y="5105400"/>
            <a:ext cx="685800" cy="685800"/>
          </a:xfrm>
          <a:prstGeom prst="chevron">
            <a:avLst/>
          </a:prstGeom>
          <a:ln>
            <a:noFill/>
          </a:ln>
          <a:effectLst>
            <a:outerShdw blurRad="88900" dist="38100" dir="5400000" sx="118000" sy="118000" algn="t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Calibri" pitchFamily="34" charset="0"/>
            </a:endParaRPr>
          </a:p>
        </p:txBody>
      </p:sp>
    </p:spTree>
  </p:cSld>
  <p:clrMapOvr>
    <a:masterClrMapping/>
  </p:clrMapOvr>
  <p:transition/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clickEffect" p14:presetBounceEnd="3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8000">
                                          <p:cBhvr additive="base">
                                            <p:cTn id="7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8000">
                                          <p:cBhvr additive="base">
                                            <p:cTn id="8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2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3" fill="hold">
                          <p:stCondLst>
                            <p:cond delay="indefinite"/>
                          </p:stCondLst>
                          <p:childTnLst>
                            <p:par>
                              <p:cTn id="1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5" presetID="2" presetClass="entr" presetSubtype="8" fill="hold" grpId="0" nodeType="clickEffect" p14:presetBounceEnd="3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8000">
                                          <p:cBhvr additive="base">
                                            <p:cTn id="17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8000">
                                          <p:cBhvr additive="base">
                                            <p:cTn id="18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20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2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3" fill="hold">
                          <p:stCondLst>
                            <p:cond delay="indefinite"/>
                          </p:stCondLst>
                          <p:childTnLst>
                            <p:par>
                              <p:cTn id="2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5" presetID="2" presetClass="entr" presetSubtype="8" fill="hold" grpId="0" nodeType="clickEffect" p14:presetBounceEnd="3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8000">
                                          <p:cBhvr additive="base">
                                            <p:cTn id="27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8000">
                                          <p:cBhvr additive="base">
                                            <p:cTn id="28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30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2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3" fill="hold">
                          <p:stCondLst>
                            <p:cond delay="indefinite"/>
                          </p:stCondLst>
                          <p:childTnLst>
                            <p:par>
                              <p:cTn id="3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5" presetID="2" presetClass="entr" presetSubtype="8" fill="hold" grpId="0" nodeType="clickEffect" p14:presetBounceEnd="3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8000">
                                          <p:cBhvr additive="base">
                                            <p:cTn id="37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8000">
                                          <p:cBhvr additive="base">
                                            <p:cTn id="38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40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2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animBg="1"/>
          <p:bldP spid="12" grpId="0" animBg="1"/>
          <p:bldP spid="13" grpId="0" animBg="1"/>
          <p:bldP spid="14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2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3" fill="hold">
                          <p:stCondLst>
                            <p:cond delay="indefinite"/>
                          </p:stCondLst>
                          <p:childTnLst>
                            <p:par>
                              <p:cTn id="1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5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20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2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3" fill="hold">
                          <p:stCondLst>
                            <p:cond delay="indefinite"/>
                          </p:stCondLst>
                          <p:childTnLst>
                            <p:par>
                              <p:cTn id="2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5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30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2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3" fill="hold">
                          <p:stCondLst>
                            <p:cond delay="indefinite"/>
                          </p:stCondLst>
                          <p:childTnLst>
                            <p:par>
                              <p:cTn id="3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5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8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40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2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animBg="1"/>
          <p:bldP spid="12" grpId="0" animBg="1"/>
          <p:bldP spid="13" grpId="0" animBg="1"/>
          <p:bldP spid="14" grpId="0" animBg="1"/>
        </p:bldLst>
      </p:timing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entagon 4"/>
          <p:cNvSpPr/>
          <p:nvPr/>
        </p:nvSpPr>
        <p:spPr>
          <a:xfrm>
            <a:off x="4000500" y="1905000"/>
            <a:ext cx="4191000" cy="838200"/>
          </a:xfrm>
          <a:prstGeom prst="homePlate">
            <a:avLst>
              <a:gd name="adj" fmla="val 40833"/>
            </a:avLst>
          </a:prstGeom>
          <a:gradFill flip="none" rotWithShape="1">
            <a:gsLst>
              <a:gs pos="0">
                <a:schemeClr val="accent3">
                  <a:lumMod val="60000"/>
                  <a:lumOff val="40000"/>
                </a:schemeClr>
              </a:gs>
              <a:gs pos="50000">
                <a:schemeClr val="accent3">
                  <a:lumMod val="40000"/>
                  <a:lumOff val="60000"/>
                </a:schemeClr>
              </a:gs>
              <a:gs pos="100000">
                <a:schemeClr val="accent3">
                  <a:lumMod val="7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softEdge rad="127000"/>
          </a:effectLst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anchor="ctr"/>
          <a:lstStyle/>
          <a:p>
            <a:pPr>
              <a:defRPr/>
            </a:pPr>
            <a:r>
              <a:rPr lang="en-US" sz="2800" dirty="0">
                <a:solidFill>
                  <a:schemeClr val="tx1"/>
                </a:solidFill>
                <a:latin typeface="+mj-lt"/>
              </a:rPr>
              <a:t>Your text here</a:t>
            </a:r>
          </a:p>
        </p:txBody>
      </p:sp>
      <p:sp>
        <p:nvSpPr>
          <p:cNvPr id="6" name="Title 3"/>
          <p:cNvSpPr txBox="1">
            <a:spLocks/>
          </p:cNvSpPr>
          <p:nvPr/>
        </p:nvSpPr>
        <p:spPr>
          <a:xfrm>
            <a:off x="1981200" y="274639"/>
            <a:ext cx="8229600" cy="725487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>
              <a:defRPr/>
            </a:pPr>
            <a:endParaRPr lang="en-US" sz="3200" dirty="0">
              <a:latin typeface="Tw Cen MT Condensed Extra Bold" panose="020B0803020202020204" pitchFamily="34" charset="0"/>
              <a:ea typeface="+mj-ea"/>
              <a:cs typeface="+mj-cs"/>
            </a:endParaRPr>
          </a:p>
        </p:txBody>
      </p:sp>
      <p:sp>
        <p:nvSpPr>
          <p:cNvPr id="7" name="Chevron 6"/>
          <p:cNvSpPr/>
          <p:nvPr/>
        </p:nvSpPr>
        <p:spPr>
          <a:xfrm>
            <a:off x="7962900" y="1905000"/>
            <a:ext cx="457200" cy="838200"/>
          </a:xfrm>
          <a:prstGeom prst="chevron">
            <a:avLst>
              <a:gd name="adj" fmla="val 79167"/>
            </a:avLst>
          </a:prstGeom>
          <a:solidFill>
            <a:schemeClr val="accent3">
              <a:lumMod val="7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Chevron 7"/>
          <p:cNvSpPr/>
          <p:nvPr/>
        </p:nvSpPr>
        <p:spPr>
          <a:xfrm>
            <a:off x="8115300" y="1905000"/>
            <a:ext cx="457200" cy="838200"/>
          </a:xfrm>
          <a:prstGeom prst="chevron">
            <a:avLst>
              <a:gd name="adj" fmla="val 79167"/>
            </a:avLst>
          </a:prstGeom>
          <a:solidFill>
            <a:schemeClr val="accent3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3467100" y="1828800"/>
            <a:ext cx="914400" cy="914400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50000"/>
                </a:schemeClr>
              </a:gs>
              <a:gs pos="50000">
                <a:schemeClr val="accent3">
                  <a:lumMod val="75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softEdge rad="127000"/>
          </a:effectLst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48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w Cen MT Condensed Extra Bold" panose="020B0803020202020204" pitchFamily="34" charset="0"/>
              </a:rPr>
              <a:t>1</a:t>
            </a:r>
          </a:p>
        </p:txBody>
      </p:sp>
      <p:sp>
        <p:nvSpPr>
          <p:cNvPr id="10" name="Pentagon 9"/>
          <p:cNvSpPr/>
          <p:nvPr/>
        </p:nvSpPr>
        <p:spPr>
          <a:xfrm>
            <a:off x="4000500" y="2971800"/>
            <a:ext cx="4191000" cy="838200"/>
          </a:xfrm>
          <a:prstGeom prst="homePlate">
            <a:avLst>
              <a:gd name="adj" fmla="val 40833"/>
            </a:avLst>
          </a:prstGeom>
          <a:gradFill flip="none" rotWithShape="1">
            <a:gsLst>
              <a:gs pos="0">
                <a:schemeClr val="accent3">
                  <a:lumMod val="60000"/>
                  <a:lumOff val="40000"/>
                </a:schemeClr>
              </a:gs>
              <a:gs pos="50000">
                <a:schemeClr val="accent3">
                  <a:lumMod val="40000"/>
                  <a:lumOff val="60000"/>
                </a:schemeClr>
              </a:gs>
              <a:gs pos="100000">
                <a:schemeClr val="accent3">
                  <a:lumMod val="7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softEdge rad="127000"/>
          </a:effectLst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anchor="ctr"/>
          <a:lstStyle/>
          <a:p>
            <a:pPr>
              <a:defRPr/>
            </a:pPr>
            <a:r>
              <a:rPr lang="en-US" sz="2800" dirty="0">
                <a:solidFill>
                  <a:schemeClr val="tx1"/>
                </a:solidFill>
                <a:latin typeface="+mj-lt"/>
              </a:rPr>
              <a:t>Your text here</a:t>
            </a:r>
          </a:p>
        </p:txBody>
      </p:sp>
      <p:sp>
        <p:nvSpPr>
          <p:cNvPr id="11" name="Chevron 10"/>
          <p:cNvSpPr/>
          <p:nvPr/>
        </p:nvSpPr>
        <p:spPr>
          <a:xfrm>
            <a:off x="7962900" y="2971800"/>
            <a:ext cx="457200" cy="838200"/>
          </a:xfrm>
          <a:prstGeom prst="chevron">
            <a:avLst>
              <a:gd name="adj" fmla="val 79167"/>
            </a:avLst>
          </a:prstGeom>
          <a:solidFill>
            <a:schemeClr val="accent3">
              <a:lumMod val="7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Chevron 11"/>
          <p:cNvSpPr/>
          <p:nvPr/>
        </p:nvSpPr>
        <p:spPr>
          <a:xfrm>
            <a:off x="8115300" y="2971800"/>
            <a:ext cx="457200" cy="838200"/>
          </a:xfrm>
          <a:prstGeom prst="chevron">
            <a:avLst>
              <a:gd name="adj" fmla="val 79167"/>
            </a:avLst>
          </a:prstGeom>
          <a:solidFill>
            <a:schemeClr val="accent3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3467100" y="2895600"/>
            <a:ext cx="914400" cy="914400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50000"/>
                </a:schemeClr>
              </a:gs>
              <a:gs pos="50000">
                <a:schemeClr val="accent3">
                  <a:lumMod val="75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softEdge rad="127000"/>
          </a:effectLst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48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w Cen MT Condensed Extra Bold" panose="020B0803020202020204" pitchFamily="34" charset="0"/>
              </a:rPr>
              <a:t>2</a:t>
            </a:r>
          </a:p>
        </p:txBody>
      </p:sp>
      <p:sp>
        <p:nvSpPr>
          <p:cNvPr id="14" name="Pentagon 13"/>
          <p:cNvSpPr/>
          <p:nvPr/>
        </p:nvSpPr>
        <p:spPr>
          <a:xfrm>
            <a:off x="4000500" y="4038600"/>
            <a:ext cx="4191000" cy="838200"/>
          </a:xfrm>
          <a:prstGeom prst="homePlate">
            <a:avLst>
              <a:gd name="adj" fmla="val 40833"/>
            </a:avLst>
          </a:prstGeom>
          <a:gradFill flip="none" rotWithShape="1">
            <a:gsLst>
              <a:gs pos="0">
                <a:schemeClr val="accent3">
                  <a:lumMod val="60000"/>
                  <a:lumOff val="40000"/>
                </a:schemeClr>
              </a:gs>
              <a:gs pos="50000">
                <a:schemeClr val="accent3">
                  <a:lumMod val="40000"/>
                  <a:lumOff val="60000"/>
                </a:schemeClr>
              </a:gs>
              <a:gs pos="100000">
                <a:schemeClr val="accent3">
                  <a:lumMod val="7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softEdge rad="127000"/>
          </a:effectLst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anchor="ctr"/>
          <a:lstStyle/>
          <a:p>
            <a:pPr>
              <a:defRPr/>
            </a:pPr>
            <a:r>
              <a:rPr lang="en-US" sz="2800" dirty="0">
                <a:solidFill>
                  <a:schemeClr val="tx1"/>
                </a:solidFill>
                <a:latin typeface="+mj-lt"/>
              </a:rPr>
              <a:t>Your text here</a:t>
            </a:r>
          </a:p>
        </p:txBody>
      </p:sp>
      <p:sp>
        <p:nvSpPr>
          <p:cNvPr id="15" name="Chevron 14"/>
          <p:cNvSpPr/>
          <p:nvPr/>
        </p:nvSpPr>
        <p:spPr>
          <a:xfrm>
            <a:off x="7962900" y="4038600"/>
            <a:ext cx="457200" cy="838200"/>
          </a:xfrm>
          <a:prstGeom prst="chevron">
            <a:avLst>
              <a:gd name="adj" fmla="val 79167"/>
            </a:avLst>
          </a:prstGeom>
          <a:solidFill>
            <a:schemeClr val="accent3">
              <a:lumMod val="7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Chevron 15"/>
          <p:cNvSpPr/>
          <p:nvPr/>
        </p:nvSpPr>
        <p:spPr>
          <a:xfrm>
            <a:off x="8115300" y="4038600"/>
            <a:ext cx="457200" cy="838200"/>
          </a:xfrm>
          <a:prstGeom prst="chevron">
            <a:avLst>
              <a:gd name="adj" fmla="val 79167"/>
            </a:avLst>
          </a:prstGeom>
          <a:solidFill>
            <a:schemeClr val="accent3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3467100" y="3962400"/>
            <a:ext cx="914400" cy="914400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50000"/>
                </a:schemeClr>
              </a:gs>
              <a:gs pos="50000">
                <a:schemeClr val="accent3">
                  <a:lumMod val="75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softEdge rad="127000"/>
          </a:effectLst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48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w Cen MT Condensed Extra Bold" panose="020B0803020202020204" pitchFamily="34" charset="0"/>
              </a:rPr>
              <a:t>3</a:t>
            </a:r>
          </a:p>
        </p:txBody>
      </p:sp>
      <p:sp>
        <p:nvSpPr>
          <p:cNvPr id="18" name="Rectangle 17"/>
          <p:cNvSpPr/>
          <p:nvPr/>
        </p:nvSpPr>
        <p:spPr>
          <a:xfrm>
            <a:off x="2133600" y="838200"/>
            <a:ext cx="735842" cy="19812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2247900" y="2514600"/>
            <a:ext cx="735842" cy="1524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2247900" y="3657600"/>
            <a:ext cx="735842" cy="14478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165" name="Title 20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 dirty="0"/>
              <a:t>Numbered List with 4 Points</a:t>
            </a:r>
          </a:p>
        </p:txBody>
      </p:sp>
      <p:sp>
        <p:nvSpPr>
          <p:cNvPr id="21" name="Pentagon 20"/>
          <p:cNvSpPr/>
          <p:nvPr/>
        </p:nvSpPr>
        <p:spPr>
          <a:xfrm>
            <a:off x="4000500" y="5105400"/>
            <a:ext cx="4191000" cy="838200"/>
          </a:xfrm>
          <a:prstGeom prst="homePlate">
            <a:avLst>
              <a:gd name="adj" fmla="val 40833"/>
            </a:avLst>
          </a:prstGeom>
          <a:gradFill flip="none" rotWithShape="1">
            <a:gsLst>
              <a:gs pos="0">
                <a:schemeClr val="accent3">
                  <a:lumMod val="60000"/>
                  <a:lumOff val="40000"/>
                </a:schemeClr>
              </a:gs>
              <a:gs pos="50000">
                <a:schemeClr val="accent3">
                  <a:lumMod val="40000"/>
                  <a:lumOff val="60000"/>
                </a:schemeClr>
              </a:gs>
              <a:gs pos="100000">
                <a:schemeClr val="accent3">
                  <a:lumMod val="7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softEdge rad="127000"/>
          </a:effectLst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8640" anchor="ctr"/>
          <a:lstStyle/>
          <a:p>
            <a:pPr>
              <a:defRPr/>
            </a:pPr>
            <a:r>
              <a:rPr lang="en-US" sz="2800" dirty="0">
                <a:solidFill>
                  <a:schemeClr val="tx1"/>
                </a:solidFill>
                <a:latin typeface="+mj-lt"/>
              </a:rPr>
              <a:t>Your text here</a:t>
            </a:r>
          </a:p>
        </p:txBody>
      </p:sp>
      <p:sp>
        <p:nvSpPr>
          <p:cNvPr id="22" name="Chevron 21"/>
          <p:cNvSpPr/>
          <p:nvPr/>
        </p:nvSpPr>
        <p:spPr>
          <a:xfrm>
            <a:off x="7962900" y="5105400"/>
            <a:ext cx="457200" cy="838200"/>
          </a:xfrm>
          <a:prstGeom prst="chevron">
            <a:avLst>
              <a:gd name="adj" fmla="val 79167"/>
            </a:avLst>
          </a:prstGeom>
          <a:solidFill>
            <a:schemeClr val="accent3">
              <a:lumMod val="7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Chevron 22"/>
          <p:cNvSpPr/>
          <p:nvPr/>
        </p:nvSpPr>
        <p:spPr>
          <a:xfrm>
            <a:off x="8115300" y="5105400"/>
            <a:ext cx="457200" cy="838200"/>
          </a:xfrm>
          <a:prstGeom prst="chevron">
            <a:avLst>
              <a:gd name="adj" fmla="val 79167"/>
            </a:avLst>
          </a:prstGeom>
          <a:solidFill>
            <a:schemeClr val="accent3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Oval 23"/>
          <p:cNvSpPr/>
          <p:nvPr/>
        </p:nvSpPr>
        <p:spPr>
          <a:xfrm>
            <a:off x="3467100" y="5029200"/>
            <a:ext cx="914400" cy="914400"/>
          </a:xfrm>
          <a:prstGeom prst="ellipse">
            <a:avLst/>
          </a:prstGeom>
          <a:gradFill flip="none" rotWithShape="1">
            <a:gsLst>
              <a:gs pos="0">
                <a:schemeClr val="accent3">
                  <a:lumMod val="50000"/>
                </a:schemeClr>
              </a:gs>
              <a:gs pos="50000">
                <a:schemeClr val="accent3">
                  <a:lumMod val="75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softEdge rad="127000"/>
          </a:effectLst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48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w Cen MT Condensed Extra Bold" panose="020B0803020202020204" pitchFamily="34" charset="0"/>
              </a:rPr>
              <a:t>4</a:t>
            </a:r>
          </a:p>
        </p:txBody>
      </p:sp>
      <p:sp>
        <p:nvSpPr>
          <p:cNvPr id="25" name="Rectangle 24"/>
          <p:cNvSpPr/>
          <p:nvPr/>
        </p:nvSpPr>
        <p:spPr>
          <a:xfrm>
            <a:off x="2247900" y="4724400"/>
            <a:ext cx="735842" cy="14478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3" presetClass="path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3.33333E-6 0 L 0.78334 0 " pathEditMode="relative" rAng="0" ptsTypes="AA">
                                      <p:cBhvr>
                                        <p:cTn id="1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600"/>
                            </p:stCondLst>
                            <p:childTnLst>
                              <p:par>
                                <p:cTn id="19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63" presetClass="path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3.33333E-6 0 L 0.78334 0 " pathEditMode="relative" rAng="0" ptsTypes="AA">
                                      <p:cBhvr>
                                        <p:cTn id="3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600"/>
                            </p:stCondLst>
                            <p:childTnLst>
                              <p:par>
                                <p:cTn id="39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0 L 0.78334 0 " pathEditMode="relative" rAng="0" ptsTypes="AA">
                                      <p:cBhvr>
                                        <p:cTn id="5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3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3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0 L 0.78334 0 " pathEditMode="relative" rAng="0" ptsTypes="AA">
                                      <p:cBhvr>
                                        <p:cTn id="7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00"/>
                            </p:stCondLst>
                            <p:childTnLst>
                              <p:par>
                                <p:cTn id="79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 descr="1195421696248988212molumen_world_map.svg.hi.png"/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895600" y="1173100"/>
            <a:ext cx="6172200" cy="3322701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0" y="4572000"/>
            <a:ext cx="12192000" cy="2286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 pitchFamily="34" charset="0"/>
            </a:endParaRPr>
          </a:p>
        </p:txBody>
      </p:sp>
      <p:grpSp>
        <p:nvGrpSpPr>
          <p:cNvPr id="2" name="Group 17"/>
          <p:cNvGrpSpPr/>
          <p:nvPr/>
        </p:nvGrpSpPr>
        <p:grpSpPr>
          <a:xfrm>
            <a:off x="1752601" y="4114800"/>
            <a:ext cx="8643937" cy="1115348"/>
            <a:chOff x="685801" y="3886195"/>
            <a:chExt cx="7086604" cy="914400"/>
          </a:xfrm>
          <a:effectLst>
            <a:reflection blurRad="6350" stA="52000" endA="300" endPos="35000" dir="5400000" sy="-100000" algn="bl" rotWithShape="0"/>
          </a:effectLst>
          <a:scene3d>
            <a:camera prst="perspectiveRelaxed"/>
            <a:lightRig rig="threePt" dir="t"/>
          </a:scene3d>
        </p:grpSpPr>
        <p:sp>
          <p:nvSpPr>
            <p:cNvPr id="10" name="Rounded Rectangle 9"/>
            <p:cNvSpPr/>
            <p:nvPr/>
          </p:nvSpPr>
          <p:spPr>
            <a:xfrm>
              <a:off x="685801" y="3886196"/>
              <a:ext cx="1371601" cy="914399"/>
            </a:xfrm>
            <a:prstGeom prst="roundRect">
              <a:avLst>
                <a:gd name="adj" fmla="val 4839"/>
              </a:avLst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  <a:sp3d extrusionH="254000" prstMaterial="matte">
              <a:bevelT w="139700" prst="cross"/>
              <a:extrusionClr>
                <a:schemeClr val="bg1">
                  <a:lumMod val="75000"/>
                </a:schemeClr>
              </a:extrusionClr>
            </a:sp3d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200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  <a:latin typeface="Tw Cen MT Condensed Extra Bold" panose="020B0803020202020204" pitchFamily="34" charset="0"/>
                </a:rPr>
                <a:t>1</a:t>
              </a: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2590802" y="3886196"/>
              <a:ext cx="1371601" cy="914399"/>
            </a:xfrm>
            <a:prstGeom prst="roundRect">
              <a:avLst>
                <a:gd name="adj" fmla="val 4839"/>
              </a:avLst>
            </a:prstGeom>
            <a:solidFill>
              <a:schemeClr val="accent6">
                <a:lumMod val="5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  <a:effectLst/>
            <a:sp3d extrusionH="254000" prstMaterial="matte">
              <a:bevelT w="139700" prst="cross"/>
              <a:extrusionClr>
                <a:schemeClr val="bg1">
                  <a:lumMod val="75000"/>
                </a:schemeClr>
              </a:extrusionClr>
            </a:sp3d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200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  <a:latin typeface="Tw Cen MT Condensed Extra Bold" panose="020B0803020202020204" pitchFamily="34" charset="0"/>
                </a:rPr>
                <a:t>2</a:t>
              </a:r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4495803" y="3886195"/>
              <a:ext cx="1371601" cy="914399"/>
            </a:xfrm>
            <a:prstGeom prst="roundRect">
              <a:avLst>
                <a:gd name="adj" fmla="val 4839"/>
              </a:avLst>
            </a:prstGeom>
            <a:ln>
              <a:solidFill>
                <a:schemeClr val="accent2">
                  <a:lumMod val="75000"/>
                </a:schemeClr>
              </a:solidFill>
            </a:ln>
            <a:effectLst/>
            <a:sp3d extrusionH="254000" prstMaterial="matte">
              <a:bevelT w="139700" prst="cross"/>
              <a:extrusionClr>
                <a:schemeClr val="bg1">
                  <a:lumMod val="75000"/>
                </a:schemeClr>
              </a:extrusionClr>
            </a:sp3d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200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  <a:latin typeface="Tw Cen MT Condensed Extra Bold" panose="020B0803020202020204" pitchFamily="34" charset="0"/>
                </a:rPr>
                <a:t>3</a:t>
              </a:r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6400804" y="3886196"/>
              <a:ext cx="1371601" cy="914399"/>
            </a:xfrm>
            <a:prstGeom prst="roundRect">
              <a:avLst>
                <a:gd name="adj" fmla="val 4839"/>
              </a:avLst>
            </a:prstGeom>
            <a:solidFill>
              <a:schemeClr val="bg2">
                <a:lumMod val="25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  <a:effectLst/>
            <a:sp3d extrusionH="254000" prstMaterial="matte">
              <a:bevelT w="139700" prst="cross"/>
              <a:extrusionClr>
                <a:schemeClr val="bg1">
                  <a:lumMod val="75000"/>
                </a:schemeClr>
              </a:extrusionClr>
            </a:sp3d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200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innerShdw blurRad="63500" dist="50800" dir="18900000">
                      <a:prstClr val="black">
                        <a:alpha val="50000"/>
                      </a:prstClr>
                    </a:innerShdw>
                  </a:effectLst>
                  <a:latin typeface="Tw Cen MT Condensed Extra Bold" panose="020B0803020202020204" pitchFamily="34" charset="0"/>
                </a:rPr>
                <a:t>4</a:t>
              </a:r>
            </a:p>
          </p:txBody>
        </p:sp>
      </p:grpSp>
      <p:sp>
        <p:nvSpPr>
          <p:cNvPr id="28" name="Title 27"/>
          <p:cNvSpPr>
            <a:spLocks noGrp="1"/>
          </p:cNvSpPr>
          <p:nvPr>
            <p:ph type="title"/>
          </p:nvPr>
        </p:nvSpPr>
        <p:spPr>
          <a:xfrm>
            <a:off x="1828800" y="274638"/>
            <a:ext cx="8229600" cy="792162"/>
          </a:xfrm>
        </p:spPr>
        <p:txBody>
          <a:bodyPr>
            <a:normAutofit/>
          </a:bodyPr>
          <a:lstStyle/>
          <a:p>
            <a:r>
              <a:rPr lang="en-US" dirty="0"/>
              <a:t>Numbered List with 4 Points</a:t>
            </a:r>
            <a:endParaRPr lang="en-US" sz="4000" dirty="0"/>
          </a:p>
        </p:txBody>
      </p:sp>
      <p:sp>
        <p:nvSpPr>
          <p:cNvPr id="30" name="TextBox 29"/>
          <p:cNvSpPr txBox="1"/>
          <p:nvPr/>
        </p:nvSpPr>
        <p:spPr>
          <a:xfrm>
            <a:off x="1524000" y="5638801"/>
            <a:ext cx="2514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Calibri" pitchFamily="34" charset="0"/>
              </a:rPr>
              <a:t>Your text here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3657600" y="5405736"/>
            <a:ext cx="2514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Calibri" pitchFamily="34" charset="0"/>
              </a:rPr>
              <a:t>Your text here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6096000" y="5638801"/>
            <a:ext cx="2514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Calibri" pitchFamily="34" charset="0"/>
              </a:rPr>
              <a:t>Your text here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8229600" y="5329536"/>
            <a:ext cx="2514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Calibri" pitchFamily="34" charset="0"/>
              </a:rPr>
              <a:t>Your text here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3" grpId="0"/>
      <p:bldP spid="36" grpId="0"/>
      <p:bldP spid="40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Numbered List with 4 Points</a:t>
            </a:r>
          </a:p>
        </p:txBody>
      </p:sp>
      <p:sp>
        <p:nvSpPr>
          <p:cNvPr id="7" name="Rectangle 6"/>
          <p:cNvSpPr/>
          <p:nvPr/>
        </p:nvSpPr>
        <p:spPr>
          <a:xfrm>
            <a:off x="2667001" y="2616200"/>
            <a:ext cx="609600" cy="9144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76200" dist="23000" dir="5400000" sx="103000" sy="10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667001" y="3632200"/>
            <a:ext cx="609600" cy="9144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76200" dist="23000" dir="5400000" sx="103000" sy="10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667001" y="4648200"/>
            <a:ext cx="609600" cy="9144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76200" dist="23000" dir="5400000" sx="103000" sy="10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AD1C734-B825-473C-9345-4CC8593D027A}"/>
              </a:ext>
            </a:extLst>
          </p:cNvPr>
          <p:cNvGrpSpPr/>
          <p:nvPr/>
        </p:nvGrpSpPr>
        <p:grpSpPr>
          <a:xfrm>
            <a:off x="3048000" y="1600200"/>
            <a:ext cx="6629400" cy="914400"/>
            <a:chOff x="3048000" y="1600200"/>
            <a:chExt cx="6629400" cy="914400"/>
          </a:xfrm>
        </p:grpSpPr>
        <p:sp>
          <p:nvSpPr>
            <p:cNvPr id="4" name="Rectangle 3"/>
            <p:cNvSpPr/>
            <p:nvPr/>
          </p:nvSpPr>
          <p:spPr>
            <a:xfrm>
              <a:off x="3048000" y="1600200"/>
              <a:ext cx="6629400" cy="914400"/>
            </a:xfrm>
            <a:prstGeom prst="rect">
              <a:avLst/>
            </a:prstGeom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891844" y="1641903"/>
              <a:ext cx="52578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You can replace this placeholder text with your own text and more</a:t>
              </a:r>
            </a:p>
          </p:txBody>
        </p: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0A17EB7F-6402-43E9-84D4-D8048F8E4DD6}"/>
              </a:ext>
            </a:extLst>
          </p:cNvPr>
          <p:cNvSpPr/>
          <p:nvPr/>
        </p:nvSpPr>
        <p:spPr>
          <a:xfrm>
            <a:off x="2667001" y="1600200"/>
            <a:ext cx="609600" cy="9144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76200" dist="23000" dir="5400000" sx="103000" sy="10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1B4F9519-52B6-4BFE-A87F-582211E77237}"/>
              </a:ext>
            </a:extLst>
          </p:cNvPr>
          <p:cNvGrpSpPr/>
          <p:nvPr/>
        </p:nvGrpSpPr>
        <p:grpSpPr>
          <a:xfrm>
            <a:off x="3352800" y="2616200"/>
            <a:ext cx="6324600" cy="914400"/>
            <a:chOff x="3352800" y="2616200"/>
            <a:chExt cx="6324600" cy="914400"/>
          </a:xfrm>
        </p:grpSpPr>
        <p:sp>
          <p:nvSpPr>
            <p:cNvPr id="5" name="Rectangle 4"/>
            <p:cNvSpPr/>
            <p:nvPr/>
          </p:nvSpPr>
          <p:spPr>
            <a:xfrm>
              <a:off x="3352800" y="2616200"/>
              <a:ext cx="6324600" cy="914400"/>
            </a:xfrm>
            <a:prstGeom prst="rect">
              <a:avLst/>
            </a:prstGeom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FA4D7F4-866D-4E94-9A3E-53507DF21B09}"/>
                </a:ext>
              </a:extLst>
            </p:cNvPr>
            <p:cNvSpPr txBox="1"/>
            <p:nvPr/>
          </p:nvSpPr>
          <p:spPr>
            <a:xfrm>
              <a:off x="3891844" y="2657902"/>
              <a:ext cx="52578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You can replace this placeholder text with your own text and more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6AD1F5C3-1446-4B8B-846B-2008E875FC91}"/>
              </a:ext>
            </a:extLst>
          </p:cNvPr>
          <p:cNvGrpSpPr/>
          <p:nvPr/>
        </p:nvGrpSpPr>
        <p:grpSpPr>
          <a:xfrm>
            <a:off x="3352800" y="3632200"/>
            <a:ext cx="6324600" cy="914400"/>
            <a:chOff x="3352800" y="3632200"/>
            <a:chExt cx="6324600" cy="914400"/>
          </a:xfrm>
        </p:grpSpPr>
        <p:sp>
          <p:nvSpPr>
            <p:cNvPr id="8" name="Rectangle 7"/>
            <p:cNvSpPr/>
            <p:nvPr/>
          </p:nvSpPr>
          <p:spPr>
            <a:xfrm>
              <a:off x="3352800" y="3632200"/>
              <a:ext cx="6324600" cy="914400"/>
            </a:xfrm>
            <a:prstGeom prst="rect">
              <a:avLst/>
            </a:prstGeom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75B3781-9271-4C5B-BF46-8A8C635112F1}"/>
                </a:ext>
              </a:extLst>
            </p:cNvPr>
            <p:cNvSpPr txBox="1"/>
            <p:nvPr/>
          </p:nvSpPr>
          <p:spPr>
            <a:xfrm>
              <a:off x="3891844" y="3673901"/>
              <a:ext cx="52578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You can replace this placeholder text with your own text and more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2D73BAF-EF39-4F2F-8354-F7DBA74F0BD1}"/>
              </a:ext>
            </a:extLst>
          </p:cNvPr>
          <p:cNvGrpSpPr/>
          <p:nvPr/>
        </p:nvGrpSpPr>
        <p:grpSpPr>
          <a:xfrm>
            <a:off x="3352800" y="4648200"/>
            <a:ext cx="6324600" cy="914400"/>
            <a:chOff x="3352800" y="4648200"/>
            <a:chExt cx="6324600" cy="914400"/>
          </a:xfrm>
        </p:grpSpPr>
        <p:sp>
          <p:nvSpPr>
            <p:cNvPr id="10" name="Rectangle 9"/>
            <p:cNvSpPr/>
            <p:nvPr/>
          </p:nvSpPr>
          <p:spPr>
            <a:xfrm>
              <a:off x="3352800" y="4648200"/>
              <a:ext cx="6324600" cy="914400"/>
            </a:xfrm>
            <a:prstGeom prst="rect">
              <a:avLst/>
            </a:prstGeom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C59C6B7-6A6D-453F-9728-91A2FEE35BC7}"/>
                </a:ext>
              </a:extLst>
            </p:cNvPr>
            <p:cNvSpPr txBox="1"/>
            <p:nvPr/>
          </p:nvSpPr>
          <p:spPr>
            <a:xfrm>
              <a:off x="3891844" y="4689901"/>
              <a:ext cx="52578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You can replace this placeholder text with your own text and more</a:t>
              </a:r>
            </a:p>
          </p:txBody>
        </p:sp>
      </p:grpSp>
      <p:sp>
        <p:nvSpPr>
          <p:cNvPr id="3" name="Pentagon 2"/>
          <p:cNvSpPr/>
          <p:nvPr/>
        </p:nvSpPr>
        <p:spPr>
          <a:xfrm>
            <a:off x="16228" y="1641903"/>
            <a:ext cx="1202972" cy="914400"/>
          </a:xfrm>
          <a:prstGeom prst="homePlate">
            <a:avLst>
              <a:gd name="adj" fmla="val 43876"/>
            </a:avLst>
          </a:prstGeom>
          <a:gradFill flip="none" rotWithShape="1">
            <a:gsLst>
              <a:gs pos="0">
                <a:schemeClr val="accent2">
                  <a:shade val="51000"/>
                  <a:satMod val="130000"/>
                </a:schemeClr>
              </a:gs>
              <a:gs pos="80000">
                <a:schemeClr val="accent2">
                  <a:shade val="93000"/>
                  <a:satMod val="130000"/>
                </a:schemeClr>
              </a:gs>
              <a:gs pos="100000">
                <a:schemeClr val="accent2">
                  <a:shade val="94000"/>
                  <a:satMod val="135000"/>
                </a:schemeClr>
              </a:gs>
            </a:gsLst>
            <a:lin ang="18900000" scaled="1"/>
            <a:tileRect/>
          </a:gradFill>
          <a:ln/>
          <a:effectLst>
            <a:outerShdw blurRad="76200" dist="23000" dir="5400000" sx="103000" sy="10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EE25735-BEF9-40FF-B9CD-1EBBEC2E0402}"/>
              </a:ext>
            </a:extLst>
          </p:cNvPr>
          <p:cNvSpPr txBox="1"/>
          <p:nvPr/>
        </p:nvSpPr>
        <p:spPr>
          <a:xfrm>
            <a:off x="2667001" y="1600200"/>
            <a:ext cx="6463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Arial Black" pitchFamily="34" charset="0"/>
              </a:rPr>
              <a:t>1</a:t>
            </a:r>
          </a:p>
        </p:txBody>
      </p:sp>
      <p:sp>
        <p:nvSpPr>
          <p:cNvPr id="35" name="Pentagon 2">
            <a:extLst>
              <a:ext uri="{FF2B5EF4-FFF2-40B4-BE49-F238E27FC236}">
                <a16:creationId xmlns:a16="http://schemas.microsoft.com/office/drawing/2014/main" id="{B1F2E9A3-90E6-42B8-B3BA-4E7E1F1512AD}"/>
              </a:ext>
            </a:extLst>
          </p:cNvPr>
          <p:cNvSpPr/>
          <p:nvPr/>
        </p:nvSpPr>
        <p:spPr>
          <a:xfrm>
            <a:off x="16228" y="2669402"/>
            <a:ext cx="1202972" cy="914400"/>
          </a:xfrm>
          <a:prstGeom prst="homePlate">
            <a:avLst>
              <a:gd name="adj" fmla="val 43876"/>
            </a:avLst>
          </a:prstGeom>
          <a:gradFill flip="none" rotWithShape="1">
            <a:gsLst>
              <a:gs pos="0">
                <a:schemeClr val="accent2">
                  <a:shade val="51000"/>
                  <a:satMod val="130000"/>
                </a:schemeClr>
              </a:gs>
              <a:gs pos="80000">
                <a:schemeClr val="accent2">
                  <a:shade val="93000"/>
                  <a:satMod val="130000"/>
                </a:schemeClr>
              </a:gs>
              <a:gs pos="100000">
                <a:schemeClr val="accent2">
                  <a:shade val="94000"/>
                  <a:satMod val="135000"/>
                </a:schemeClr>
              </a:gs>
            </a:gsLst>
            <a:lin ang="18900000" scaled="1"/>
            <a:tileRect/>
          </a:gradFill>
          <a:ln/>
          <a:effectLst>
            <a:outerShdw blurRad="76200" dist="23000" dir="5400000" sx="103000" sy="10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6" name="Pentagon 2">
            <a:extLst>
              <a:ext uri="{FF2B5EF4-FFF2-40B4-BE49-F238E27FC236}">
                <a16:creationId xmlns:a16="http://schemas.microsoft.com/office/drawing/2014/main" id="{8502CCEE-8E03-450E-B65B-12A3C7923CEB}"/>
              </a:ext>
            </a:extLst>
          </p:cNvPr>
          <p:cNvSpPr/>
          <p:nvPr/>
        </p:nvSpPr>
        <p:spPr>
          <a:xfrm>
            <a:off x="16228" y="3685612"/>
            <a:ext cx="1202972" cy="914400"/>
          </a:xfrm>
          <a:prstGeom prst="homePlate">
            <a:avLst>
              <a:gd name="adj" fmla="val 43876"/>
            </a:avLst>
          </a:prstGeom>
          <a:gradFill flip="none" rotWithShape="1">
            <a:gsLst>
              <a:gs pos="0">
                <a:schemeClr val="accent2">
                  <a:shade val="51000"/>
                  <a:satMod val="130000"/>
                </a:schemeClr>
              </a:gs>
              <a:gs pos="80000">
                <a:schemeClr val="accent2">
                  <a:shade val="93000"/>
                  <a:satMod val="130000"/>
                </a:schemeClr>
              </a:gs>
              <a:gs pos="100000">
                <a:schemeClr val="accent2">
                  <a:shade val="94000"/>
                  <a:satMod val="135000"/>
                </a:schemeClr>
              </a:gs>
            </a:gsLst>
            <a:lin ang="18900000" scaled="1"/>
            <a:tileRect/>
          </a:gradFill>
          <a:ln/>
          <a:effectLst>
            <a:outerShdw blurRad="76200" dist="23000" dir="5400000" sx="103000" sy="10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7" name="Pentagon 2">
            <a:extLst>
              <a:ext uri="{FF2B5EF4-FFF2-40B4-BE49-F238E27FC236}">
                <a16:creationId xmlns:a16="http://schemas.microsoft.com/office/drawing/2014/main" id="{8FE092AF-FF3D-4541-AF37-9B75BF8EBD00}"/>
              </a:ext>
            </a:extLst>
          </p:cNvPr>
          <p:cNvSpPr/>
          <p:nvPr/>
        </p:nvSpPr>
        <p:spPr>
          <a:xfrm>
            <a:off x="16228" y="4701822"/>
            <a:ext cx="1202972" cy="914400"/>
          </a:xfrm>
          <a:prstGeom prst="homePlate">
            <a:avLst>
              <a:gd name="adj" fmla="val 43876"/>
            </a:avLst>
          </a:prstGeom>
          <a:gradFill flip="none" rotWithShape="1">
            <a:gsLst>
              <a:gs pos="0">
                <a:schemeClr val="accent2">
                  <a:shade val="51000"/>
                  <a:satMod val="130000"/>
                </a:schemeClr>
              </a:gs>
              <a:gs pos="80000">
                <a:schemeClr val="accent2">
                  <a:shade val="93000"/>
                  <a:satMod val="130000"/>
                </a:schemeClr>
              </a:gs>
              <a:gs pos="100000">
                <a:schemeClr val="accent2">
                  <a:shade val="94000"/>
                  <a:satMod val="135000"/>
                </a:schemeClr>
              </a:gs>
            </a:gsLst>
            <a:lin ang="18900000" scaled="1"/>
            <a:tileRect/>
          </a:gradFill>
          <a:ln/>
          <a:effectLst>
            <a:outerShdw blurRad="76200" dist="23000" dir="5400000" sx="103000" sy="103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667001" y="2616200"/>
            <a:ext cx="6463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Arial Black" pitchFamily="34" charset="0"/>
              </a:rPr>
              <a:t>2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667001" y="3632200"/>
            <a:ext cx="6463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Arial Black" pitchFamily="34" charset="0"/>
              </a:rPr>
              <a:t>3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667001" y="4648200"/>
            <a:ext cx="6463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Arial Black" pitchFamily="34" charset="0"/>
              </a:rPr>
              <a:t>4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" presetID="63" presetClass="path" presetSubtype="0" fill="hold" grpId="1" nodeType="afterEffect" p14:presetBounceEnd="46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1.04167E-6 1.48148E-6 L 0.21563 -0.00602 " pathEditMode="relative" rAng="0" ptsTypes="AA" p14:bounceEnd="46000">
                                          <p:cBhvr>
                                            <p:cTn id="9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0781" y="-301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1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3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4" fill="hold">
                          <p:stCondLst>
                            <p:cond delay="indefinite"/>
                          </p:stCondLst>
                          <p:childTnLst>
                            <p:par>
                              <p:cTn id="1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6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8" presetID="1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1" presetID="63" presetClass="path" presetSubtype="0" fill="hold" grpId="1" nodeType="afterEffect" p14:presetBounceEnd="46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1.04167E-6 1.48148E-6 L 0.21563 -0.00602 " pathEditMode="relative" rAng="0" ptsTypes="AA" p14:bounceEnd="46000">
                                          <p:cBhvr>
                                            <p:cTn id="22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0781" y="-301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24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6" dur="5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7" fill="hold">
                          <p:stCondLst>
                            <p:cond delay="indefinite"/>
                          </p:stCondLst>
                          <p:childTnLst>
                            <p:par>
                              <p:cTn id="2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9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1" presetID="1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4" presetID="63" presetClass="path" presetSubtype="0" fill="hold" grpId="1" nodeType="afterEffect" p14:presetBounceEnd="46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1.04167E-6 3.33333E-6 L 0.21563 -0.00602 " pathEditMode="relative" rAng="0" ptsTypes="AA" p14:bounceEnd="46000">
                                          <p:cBhvr>
                                            <p:cTn id="35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0781" y="-301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6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37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9" dur="5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0" fill="hold">
                          <p:stCondLst>
                            <p:cond delay="indefinite"/>
                          </p:stCondLst>
                          <p:childTnLst>
                            <p:par>
                              <p:cTn id="4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2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4" presetID="1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7" presetID="63" presetClass="path" presetSubtype="0" fill="hold" grpId="1" nodeType="afterEffect" p14:presetBounceEnd="46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1.04167E-6 -4.81481E-6 L 0.21563 -0.00601 " pathEditMode="relative" rAng="0" ptsTypes="AA" p14:bounceEnd="46000">
                                          <p:cBhvr>
                                            <p:cTn id="48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0781" y="-301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50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2" dur="5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3" fill="hold">
                          <p:stCondLst>
                            <p:cond delay="indefinite"/>
                          </p:stCondLst>
                          <p:childTnLst>
                            <p:par>
                              <p:cTn id="5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5" presetID="1" presetClass="exit" presetSubtype="0" fill="hold" grpId="2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animBg="1"/>
          <p:bldP spid="3" grpId="1" animBg="1"/>
          <p:bldP spid="3" grpId="2" animBg="1"/>
          <p:bldP spid="35" grpId="0" animBg="1"/>
          <p:bldP spid="35" grpId="1" animBg="1"/>
          <p:bldP spid="35" grpId="2" animBg="1"/>
          <p:bldP spid="36" grpId="0" animBg="1"/>
          <p:bldP spid="36" grpId="1" animBg="1"/>
          <p:bldP spid="36" grpId="2" animBg="1"/>
          <p:bldP spid="37" grpId="0" animBg="1"/>
          <p:bldP spid="37" grpId="1" animBg="1"/>
          <p:bldP spid="37" grpId="2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" presetID="63" presetClass="path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1.04167E-6 1.48148E-6 L 0.21563 -0.00602 " pathEditMode="relative" rAng="0" ptsTypes="AA">
                                          <p:cBhvr>
                                            <p:cTn id="9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0781" y="-301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1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3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4" fill="hold">
                          <p:stCondLst>
                            <p:cond delay="indefinite"/>
                          </p:stCondLst>
                          <p:childTnLst>
                            <p:par>
                              <p:cTn id="1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6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8" presetID="1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1" presetID="63" presetClass="path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1.04167E-6 1.48148E-6 L 0.21563 -0.00602 " pathEditMode="relative" rAng="0" ptsTypes="AA">
                                          <p:cBhvr>
                                            <p:cTn id="22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0781" y="-301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24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6" dur="5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7" fill="hold">
                          <p:stCondLst>
                            <p:cond delay="indefinite"/>
                          </p:stCondLst>
                          <p:childTnLst>
                            <p:par>
                              <p:cTn id="2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9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1" presetID="1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4" presetID="63" presetClass="path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1.04167E-6 3.33333E-6 L 0.21563 -0.00602 " pathEditMode="relative" rAng="0" ptsTypes="AA">
                                          <p:cBhvr>
                                            <p:cTn id="35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0781" y="-301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6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37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9" dur="5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0" fill="hold">
                          <p:stCondLst>
                            <p:cond delay="indefinite"/>
                          </p:stCondLst>
                          <p:childTnLst>
                            <p:par>
                              <p:cTn id="4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2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4" presetID="1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7" presetID="63" presetClass="path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1.04167E-6 -4.81481E-6 L 0.21563 -0.00601 " pathEditMode="relative" rAng="0" ptsTypes="AA">
                                          <p:cBhvr>
                                            <p:cTn id="48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0781" y="-301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50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2" dur="5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3" fill="hold">
                          <p:stCondLst>
                            <p:cond delay="indefinite"/>
                          </p:stCondLst>
                          <p:childTnLst>
                            <p:par>
                              <p:cTn id="5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5" presetID="1" presetClass="exit" presetSubtype="0" fill="hold" grpId="2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animBg="1"/>
          <p:bldP spid="3" grpId="1" animBg="1"/>
          <p:bldP spid="3" grpId="2" animBg="1"/>
          <p:bldP spid="35" grpId="0" animBg="1"/>
          <p:bldP spid="35" grpId="1" animBg="1"/>
          <p:bldP spid="35" grpId="2" animBg="1"/>
          <p:bldP spid="36" grpId="0" animBg="1"/>
          <p:bldP spid="36" grpId="1" animBg="1"/>
          <p:bldP spid="36" grpId="2" animBg="1"/>
          <p:bldP spid="37" grpId="0" animBg="1"/>
          <p:bldP spid="37" grpId="1" animBg="1"/>
          <p:bldP spid="37" grpId="2" animBg="1"/>
        </p:bldLst>
      </p:timing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4 Point Checklist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3581400" y="1676400"/>
            <a:ext cx="4648200" cy="838200"/>
          </a:xfrm>
          <a:prstGeom prst="roundRect">
            <a:avLst/>
          </a:prstGeom>
          <a:noFill/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12716252821149234770yes-hi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336288" y="1709058"/>
            <a:ext cx="760541" cy="776062"/>
          </a:xfrm>
          <a:prstGeom prst="rect">
            <a:avLst/>
          </a:prstGeom>
        </p:spPr>
      </p:pic>
      <p:pic>
        <p:nvPicPr>
          <p:cNvPr id="12" name="Picture 11" descr="1195445190322000997molumen_red_round_error_warning_icon.svg.hi.png"/>
          <p:cNvPicPr>
            <a:picLocks noChangeAspect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425542" y="2877456"/>
            <a:ext cx="642258" cy="642258"/>
          </a:xfrm>
          <a:prstGeom prst="rect">
            <a:avLst/>
          </a:prstGeom>
        </p:spPr>
      </p:pic>
      <p:grpSp>
        <p:nvGrpSpPr>
          <p:cNvPr id="5" name="Group 12"/>
          <p:cNvGrpSpPr/>
          <p:nvPr/>
        </p:nvGrpSpPr>
        <p:grpSpPr>
          <a:xfrm>
            <a:off x="2590800" y="2717800"/>
            <a:ext cx="990600" cy="990600"/>
            <a:chOff x="609600" y="1828800"/>
            <a:chExt cx="2895600" cy="2895600"/>
          </a:xfrm>
        </p:grpSpPr>
        <p:sp>
          <p:nvSpPr>
            <p:cNvPr id="14" name="Ellipse 58"/>
            <p:cNvSpPr/>
            <p:nvPr/>
          </p:nvSpPr>
          <p:spPr>
            <a:xfrm>
              <a:off x="609600" y="1828800"/>
              <a:ext cx="2895600" cy="28956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9525" cap="flat" cmpd="sng" algn="ctr">
              <a:noFill/>
              <a:prstDash val="solid"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anchor="ctr"/>
            <a:lstStyle/>
            <a:p>
              <a:pPr indent="-342900" algn="ctr">
                <a:buFont typeface="Calibri" charset="0"/>
                <a:buAutoNum type="arabicPeriod"/>
                <a:defRPr/>
              </a:pPr>
              <a:endParaRPr lang="en-US">
                <a:solidFill>
                  <a:srgbClr val="FFFFFF"/>
                </a:solidFill>
                <a:latin typeface="Tw Cen MT Condensed Extra Bold" panose="020B0803020202020204" pitchFamily="34" charset="0"/>
                <a:ea typeface="ＭＳ Ｐゴシック" charset="-128"/>
              </a:endParaRPr>
            </a:p>
          </p:txBody>
        </p:sp>
        <p:sp>
          <p:nvSpPr>
            <p:cNvPr id="15" name="Ellipse 6"/>
            <p:cNvSpPr/>
            <p:nvPr/>
          </p:nvSpPr>
          <p:spPr>
            <a:xfrm>
              <a:off x="687500" y="1892340"/>
              <a:ext cx="2728001" cy="2728000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20000"/>
                    <a:lumOff val="80000"/>
                  </a:schemeClr>
                </a:gs>
                <a:gs pos="50000">
                  <a:schemeClr val="accent3">
                    <a:lumMod val="40000"/>
                    <a:lumOff val="60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indent="-342900" algn="ctr">
                <a:buFont typeface="Calibri" charset="0"/>
                <a:buAutoNum type="arabicPeriod"/>
                <a:defRPr/>
              </a:pPr>
              <a:endParaRPr lang="en-US">
                <a:solidFill>
                  <a:srgbClr val="FFFFFF"/>
                </a:solidFill>
                <a:latin typeface="Tw Cen MT Condensed Extra Bold" panose="020B0803020202020204" pitchFamily="34" charset="0"/>
                <a:ea typeface="ＭＳ Ｐゴシック" charset="-128"/>
              </a:endParaRPr>
            </a:p>
          </p:txBody>
        </p:sp>
        <p:sp>
          <p:nvSpPr>
            <p:cNvPr id="16" name="Ellipse 5"/>
            <p:cNvSpPr>
              <a:spLocks noChangeArrowheads="1"/>
            </p:cNvSpPr>
            <p:nvPr/>
          </p:nvSpPr>
          <p:spPr bwMode="auto">
            <a:xfrm>
              <a:off x="953956" y="2158795"/>
              <a:ext cx="2195088" cy="2196242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0000"/>
                    <a:lumOff val="40000"/>
                  </a:schemeClr>
                </a:gs>
                <a:gs pos="50000">
                  <a:schemeClr val="accent3">
                    <a:lumMod val="75000"/>
                  </a:schemeClr>
                </a:gs>
                <a:gs pos="100000">
                  <a:schemeClr val="accent3">
                    <a:lumMod val="5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9525" algn="ctr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en-US">
                <a:solidFill>
                  <a:srgbClr val="FFFFFF"/>
                </a:solidFill>
                <a:latin typeface="Tw Cen MT Condensed Extra Bold" panose="020B0803020202020204" pitchFamily="34" charset="0"/>
                <a:ea typeface="ＭＳ Ｐゴシック" pitchFamily="34" charset="-128"/>
              </a:endParaRPr>
            </a:p>
          </p:txBody>
        </p:sp>
      </p:grpSp>
      <p:sp>
        <p:nvSpPr>
          <p:cNvPr id="17" name="Rounded Rectangle 16"/>
          <p:cNvSpPr/>
          <p:nvPr/>
        </p:nvSpPr>
        <p:spPr>
          <a:xfrm>
            <a:off x="3581400" y="2794000"/>
            <a:ext cx="4648200" cy="838200"/>
          </a:xfrm>
          <a:prstGeom prst="roundRect">
            <a:avLst/>
          </a:prstGeom>
          <a:noFill/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17"/>
          <p:cNvGrpSpPr/>
          <p:nvPr/>
        </p:nvGrpSpPr>
        <p:grpSpPr>
          <a:xfrm>
            <a:off x="2590800" y="3835400"/>
            <a:ext cx="990600" cy="990600"/>
            <a:chOff x="609600" y="1828800"/>
            <a:chExt cx="2895600" cy="2895600"/>
          </a:xfrm>
        </p:grpSpPr>
        <p:sp>
          <p:nvSpPr>
            <p:cNvPr id="19" name="Ellipse 58"/>
            <p:cNvSpPr/>
            <p:nvPr/>
          </p:nvSpPr>
          <p:spPr>
            <a:xfrm>
              <a:off x="609600" y="1828800"/>
              <a:ext cx="2895600" cy="28956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9525" cap="flat" cmpd="sng" algn="ctr">
              <a:noFill/>
              <a:prstDash val="solid"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anchor="ctr"/>
            <a:lstStyle/>
            <a:p>
              <a:pPr indent="-342900" algn="ctr">
                <a:buFont typeface="Calibri" charset="0"/>
                <a:buAutoNum type="arabicPeriod"/>
                <a:defRPr/>
              </a:pPr>
              <a:endParaRPr lang="en-US">
                <a:solidFill>
                  <a:srgbClr val="FFFFFF"/>
                </a:solidFill>
                <a:latin typeface="Tw Cen MT Condensed Extra Bold" panose="020B0803020202020204" pitchFamily="34" charset="0"/>
                <a:ea typeface="ＭＳ Ｐゴシック" charset="-128"/>
              </a:endParaRPr>
            </a:p>
          </p:txBody>
        </p:sp>
        <p:sp>
          <p:nvSpPr>
            <p:cNvPr id="20" name="Ellipse 6"/>
            <p:cNvSpPr/>
            <p:nvPr/>
          </p:nvSpPr>
          <p:spPr>
            <a:xfrm>
              <a:off x="687500" y="1892340"/>
              <a:ext cx="2728001" cy="2728000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20000"/>
                    <a:lumOff val="80000"/>
                  </a:schemeClr>
                </a:gs>
                <a:gs pos="50000">
                  <a:schemeClr val="accent3">
                    <a:lumMod val="40000"/>
                    <a:lumOff val="60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indent="-342900" algn="ctr">
                <a:buFont typeface="Calibri" charset="0"/>
                <a:buAutoNum type="arabicPeriod"/>
                <a:defRPr/>
              </a:pPr>
              <a:endParaRPr lang="en-US">
                <a:solidFill>
                  <a:srgbClr val="FFFFFF"/>
                </a:solidFill>
                <a:latin typeface="Tw Cen MT Condensed Extra Bold" panose="020B0803020202020204" pitchFamily="34" charset="0"/>
                <a:ea typeface="ＭＳ Ｐゴシック" charset="-128"/>
              </a:endParaRPr>
            </a:p>
          </p:txBody>
        </p:sp>
        <p:sp>
          <p:nvSpPr>
            <p:cNvPr id="21" name="Ellipse 5"/>
            <p:cNvSpPr>
              <a:spLocks noChangeArrowheads="1"/>
            </p:cNvSpPr>
            <p:nvPr/>
          </p:nvSpPr>
          <p:spPr bwMode="auto">
            <a:xfrm>
              <a:off x="953956" y="2158795"/>
              <a:ext cx="2195088" cy="2196242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0000"/>
                    <a:lumOff val="40000"/>
                  </a:schemeClr>
                </a:gs>
                <a:gs pos="50000">
                  <a:schemeClr val="accent3">
                    <a:lumMod val="75000"/>
                  </a:schemeClr>
                </a:gs>
                <a:gs pos="100000">
                  <a:schemeClr val="accent3">
                    <a:lumMod val="5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9525" algn="ctr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en-US">
                <a:solidFill>
                  <a:srgbClr val="FFFFFF"/>
                </a:solidFill>
                <a:latin typeface="Tw Cen MT Condensed Extra Bold" panose="020B0803020202020204" pitchFamily="34" charset="0"/>
                <a:ea typeface="ＭＳ Ｐゴシック" pitchFamily="34" charset="-128"/>
              </a:endParaRPr>
            </a:p>
          </p:txBody>
        </p:sp>
      </p:grpSp>
      <p:sp>
        <p:nvSpPr>
          <p:cNvPr id="22" name="Rounded Rectangle 21"/>
          <p:cNvSpPr/>
          <p:nvPr/>
        </p:nvSpPr>
        <p:spPr>
          <a:xfrm>
            <a:off x="3581400" y="3886200"/>
            <a:ext cx="4648200" cy="838200"/>
          </a:xfrm>
          <a:prstGeom prst="roundRect">
            <a:avLst/>
          </a:prstGeom>
          <a:noFill/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22"/>
          <p:cNvGrpSpPr/>
          <p:nvPr/>
        </p:nvGrpSpPr>
        <p:grpSpPr>
          <a:xfrm>
            <a:off x="2590800" y="4953000"/>
            <a:ext cx="990600" cy="990600"/>
            <a:chOff x="609600" y="1828800"/>
            <a:chExt cx="2895600" cy="2895600"/>
          </a:xfrm>
        </p:grpSpPr>
        <p:sp>
          <p:nvSpPr>
            <p:cNvPr id="24" name="Ellipse 58"/>
            <p:cNvSpPr/>
            <p:nvPr/>
          </p:nvSpPr>
          <p:spPr>
            <a:xfrm>
              <a:off x="609600" y="1828800"/>
              <a:ext cx="2895600" cy="28956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9525" cap="flat" cmpd="sng" algn="ctr">
              <a:noFill/>
              <a:prstDash val="solid"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anchor="ctr"/>
            <a:lstStyle/>
            <a:p>
              <a:pPr indent="-342900" algn="ctr">
                <a:buFont typeface="Calibri" charset="0"/>
                <a:buAutoNum type="arabicPeriod"/>
                <a:defRPr/>
              </a:pPr>
              <a:endParaRPr lang="en-US">
                <a:solidFill>
                  <a:srgbClr val="FFFFFF"/>
                </a:solidFill>
                <a:latin typeface="Tw Cen MT Condensed Extra Bold" panose="020B0803020202020204" pitchFamily="34" charset="0"/>
                <a:ea typeface="ＭＳ Ｐゴシック" charset="-128"/>
              </a:endParaRPr>
            </a:p>
          </p:txBody>
        </p:sp>
        <p:sp>
          <p:nvSpPr>
            <p:cNvPr id="25" name="Ellipse 6"/>
            <p:cNvSpPr/>
            <p:nvPr/>
          </p:nvSpPr>
          <p:spPr>
            <a:xfrm>
              <a:off x="687500" y="1892340"/>
              <a:ext cx="2728001" cy="2728000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20000"/>
                    <a:lumOff val="80000"/>
                  </a:schemeClr>
                </a:gs>
                <a:gs pos="50000">
                  <a:schemeClr val="accent3">
                    <a:lumMod val="40000"/>
                    <a:lumOff val="60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indent="-342900" algn="ctr">
                <a:buFont typeface="Calibri" charset="0"/>
                <a:buAutoNum type="arabicPeriod"/>
                <a:defRPr/>
              </a:pPr>
              <a:endParaRPr lang="en-US">
                <a:solidFill>
                  <a:srgbClr val="FFFFFF"/>
                </a:solidFill>
                <a:latin typeface="Tw Cen MT Condensed Extra Bold" panose="020B0803020202020204" pitchFamily="34" charset="0"/>
                <a:ea typeface="ＭＳ Ｐゴシック" charset="-128"/>
              </a:endParaRPr>
            </a:p>
          </p:txBody>
        </p:sp>
        <p:sp>
          <p:nvSpPr>
            <p:cNvPr id="26" name="Ellipse 5"/>
            <p:cNvSpPr>
              <a:spLocks noChangeArrowheads="1"/>
            </p:cNvSpPr>
            <p:nvPr/>
          </p:nvSpPr>
          <p:spPr bwMode="auto">
            <a:xfrm>
              <a:off x="953956" y="2158795"/>
              <a:ext cx="2195088" cy="2196242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0000"/>
                    <a:lumOff val="40000"/>
                  </a:schemeClr>
                </a:gs>
                <a:gs pos="50000">
                  <a:schemeClr val="accent3">
                    <a:lumMod val="75000"/>
                  </a:schemeClr>
                </a:gs>
                <a:gs pos="100000">
                  <a:schemeClr val="accent3">
                    <a:lumMod val="5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9525" algn="ctr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en-US">
                <a:solidFill>
                  <a:srgbClr val="FFFFFF"/>
                </a:solidFill>
                <a:latin typeface="Tw Cen MT Condensed Extra Bold" panose="020B0803020202020204" pitchFamily="34" charset="0"/>
                <a:ea typeface="ＭＳ Ｐゴシック" pitchFamily="34" charset="-128"/>
              </a:endParaRPr>
            </a:p>
          </p:txBody>
        </p:sp>
      </p:grpSp>
      <p:sp>
        <p:nvSpPr>
          <p:cNvPr id="27" name="Rounded Rectangle 26"/>
          <p:cNvSpPr/>
          <p:nvPr/>
        </p:nvSpPr>
        <p:spPr>
          <a:xfrm>
            <a:off x="3581400" y="5029200"/>
            <a:ext cx="4648200" cy="838200"/>
          </a:xfrm>
          <a:prstGeom prst="roundRect">
            <a:avLst/>
          </a:prstGeom>
          <a:noFill/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 descr="12716252821149234770yes-hi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336288" y="3944256"/>
            <a:ext cx="760541" cy="776062"/>
          </a:xfrm>
          <a:prstGeom prst="rect">
            <a:avLst/>
          </a:prstGeom>
        </p:spPr>
      </p:pic>
      <p:pic>
        <p:nvPicPr>
          <p:cNvPr id="29" name="Picture 28" descr="1195445190322000997molumen_red_round_error_warning_icon.svg.hi.png"/>
          <p:cNvPicPr>
            <a:picLocks noChangeAspect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425542" y="5119914"/>
            <a:ext cx="642258" cy="642258"/>
          </a:xfrm>
          <a:prstGeom prst="rect">
            <a:avLst/>
          </a:prstGeom>
        </p:spPr>
      </p:pic>
      <p:sp>
        <p:nvSpPr>
          <p:cNvPr id="30" name="Rectangle 29"/>
          <p:cNvSpPr/>
          <p:nvPr/>
        </p:nvSpPr>
        <p:spPr>
          <a:xfrm>
            <a:off x="3733800" y="1676401"/>
            <a:ext cx="4572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/>
              <a:t>Enter your statement to test the awareness of your audience</a:t>
            </a:r>
          </a:p>
        </p:txBody>
      </p:sp>
      <p:sp>
        <p:nvSpPr>
          <p:cNvPr id="31" name="Rectangle 30"/>
          <p:cNvSpPr/>
          <p:nvPr/>
        </p:nvSpPr>
        <p:spPr>
          <a:xfrm>
            <a:off x="3657600" y="2819401"/>
            <a:ext cx="4572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/>
              <a:t>Enter your statement to test the awareness of your audience</a:t>
            </a:r>
          </a:p>
        </p:txBody>
      </p:sp>
      <p:sp>
        <p:nvSpPr>
          <p:cNvPr id="32" name="Rectangle 31"/>
          <p:cNvSpPr/>
          <p:nvPr/>
        </p:nvSpPr>
        <p:spPr>
          <a:xfrm>
            <a:off x="3581400" y="3886201"/>
            <a:ext cx="4572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/>
              <a:t>Enter your statement to test the awareness of your audience</a:t>
            </a:r>
          </a:p>
        </p:txBody>
      </p:sp>
      <p:sp>
        <p:nvSpPr>
          <p:cNvPr id="35" name="Rectangle 34"/>
          <p:cNvSpPr/>
          <p:nvPr/>
        </p:nvSpPr>
        <p:spPr>
          <a:xfrm>
            <a:off x="3657600" y="5029201"/>
            <a:ext cx="4572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/>
              <a:t>Enter your statement to test the awareness of your audience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2880755" y="2889935"/>
            <a:ext cx="4106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Tw Cen MT Condensed Extra Bold" panose="020B0803020202020204" pitchFamily="34" charset="0"/>
              </a:rPr>
              <a:t>2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2880755" y="4007535"/>
            <a:ext cx="4106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Tw Cen MT Condensed Extra Bold" panose="020B0803020202020204" pitchFamily="34" charset="0"/>
              </a:rPr>
              <a:t>3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2880755" y="5125135"/>
            <a:ext cx="4106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Tw Cen MT Condensed Extra Bold" panose="020B0803020202020204" pitchFamily="34" charset="0"/>
              </a:rPr>
              <a:t>4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2590800" y="1600200"/>
            <a:ext cx="990600" cy="990600"/>
            <a:chOff x="609600" y="1828800"/>
            <a:chExt cx="2895600" cy="2895600"/>
          </a:xfrm>
        </p:grpSpPr>
        <p:sp>
          <p:nvSpPr>
            <p:cNvPr id="2" name="Ellipse 58"/>
            <p:cNvSpPr/>
            <p:nvPr/>
          </p:nvSpPr>
          <p:spPr>
            <a:xfrm>
              <a:off x="609600" y="1828800"/>
              <a:ext cx="2895600" cy="28956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9525" cap="flat" cmpd="sng" algn="ctr">
              <a:noFill/>
              <a:prstDash val="solid"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anchor="ctr"/>
            <a:lstStyle/>
            <a:p>
              <a:pPr indent="-342900" algn="ctr">
                <a:buFont typeface="Calibri" charset="0"/>
                <a:buAutoNum type="arabicPeriod"/>
                <a:defRPr/>
              </a:pPr>
              <a:endParaRPr lang="en-US">
                <a:solidFill>
                  <a:srgbClr val="FFFFFF"/>
                </a:solidFill>
                <a:latin typeface="Tw Cen MT Condensed Extra Bold" panose="020B0803020202020204" pitchFamily="34" charset="0"/>
                <a:ea typeface="ＭＳ Ｐゴシック" charset="-128"/>
              </a:endParaRPr>
            </a:p>
          </p:txBody>
        </p:sp>
        <p:sp>
          <p:nvSpPr>
            <p:cNvPr id="3" name="Ellipse 6"/>
            <p:cNvSpPr/>
            <p:nvPr/>
          </p:nvSpPr>
          <p:spPr>
            <a:xfrm>
              <a:off x="687500" y="1892340"/>
              <a:ext cx="2728001" cy="2728000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20000"/>
                    <a:lumOff val="80000"/>
                  </a:schemeClr>
                </a:gs>
                <a:gs pos="50000">
                  <a:schemeClr val="accent3">
                    <a:lumMod val="40000"/>
                    <a:lumOff val="60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indent="-342900" algn="ctr">
                <a:buFont typeface="Calibri" charset="0"/>
                <a:buAutoNum type="arabicPeriod"/>
                <a:defRPr/>
              </a:pPr>
              <a:endParaRPr lang="en-US">
                <a:solidFill>
                  <a:srgbClr val="FFFFFF"/>
                </a:solidFill>
                <a:latin typeface="Tw Cen MT Condensed Extra Bold" panose="020B0803020202020204" pitchFamily="34" charset="0"/>
                <a:ea typeface="ＭＳ Ｐゴシック" charset="-128"/>
              </a:endParaRPr>
            </a:p>
          </p:txBody>
        </p:sp>
        <p:sp>
          <p:nvSpPr>
            <p:cNvPr id="4" name="Ellipse 5"/>
            <p:cNvSpPr>
              <a:spLocks noChangeArrowheads="1"/>
            </p:cNvSpPr>
            <p:nvPr/>
          </p:nvSpPr>
          <p:spPr bwMode="auto">
            <a:xfrm>
              <a:off x="953956" y="2158795"/>
              <a:ext cx="2195088" cy="2196242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60000"/>
                    <a:lumOff val="40000"/>
                  </a:schemeClr>
                </a:gs>
                <a:gs pos="50000">
                  <a:schemeClr val="accent3">
                    <a:lumMod val="75000"/>
                  </a:schemeClr>
                </a:gs>
                <a:gs pos="100000">
                  <a:schemeClr val="accent3">
                    <a:lumMod val="50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9525" algn="ctr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en-US">
                <a:solidFill>
                  <a:srgbClr val="FFFFFF"/>
                </a:solidFill>
                <a:latin typeface="Tw Cen MT Condensed Extra Bold" panose="020B0803020202020204" pitchFamily="34" charset="0"/>
                <a:ea typeface="ＭＳ Ｐゴシック" pitchFamily="34" charset="-128"/>
              </a:endParaRPr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2880755" y="1772335"/>
            <a:ext cx="4106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Tw Cen MT Condensed Extra Bold" panose="020B0803020202020204" pitchFamily="34" charset="0"/>
              </a:rPr>
              <a:t>1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C96E66A2-061C-4317-BF85-0AEA07AEF57F}"/>
              </a:ext>
            </a:extLst>
          </p:cNvPr>
          <p:cNvGrpSpPr/>
          <p:nvPr/>
        </p:nvGrpSpPr>
        <p:grpSpPr>
          <a:xfrm>
            <a:off x="0" y="1393316"/>
            <a:ext cx="12182675" cy="1976802"/>
            <a:chOff x="0" y="4571000"/>
            <a:chExt cx="6471126" cy="1976802"/>
          </a:xfrm>
          <a:gradFill flip="none" rotWithShape="1">
            <a:gsLst>
              <a:gs pos="0">
                <a:schemeClr val="bg1">
                  <a:lumMod val="85000"/>
                </a:schemeClr>
              </a:gs>
              <a:gs pos="5000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5400000" scaled="1"/>
            <a:tileRect/>
          </a:gradFill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0395DBD-E934-47A3-81E0-04909BEB913F}"/>
                </a:ext>
              </a:extLst>
            </p:cNvPr>
            <p:cNvSpPr/>
            <p:nvPr/>
          </p:nvSpPr>
          <p:spPr>
            <a:xfrm>
              <a:off x="0" y="4926159"/>
              <a:ext cx="6471126" cy="20100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A03C36FD-3FD5-4519-B790-07D9BAEE2002}"/>
                </a:ext>
              </a:extLst>
            </p:cNvPr>
            <p:cNvSpPr/>
            <p:nvPr/>
          </p:nvSpPr>
          <p:spPr>
            <a:xfrm>
              <a:off x="0" y="4571000"/>
              <a:ext cx="6471126" cy="20100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E20DABE-B7E1-4387-A0D8-467DAB79E42F}"/>
                </a:ext>
              </a:extLst>
            </p:cNvPr>
            <p:cNvSpPr/>
            <p:nvPr/>
          </p:nvSpPr>
          <p:spPr>
            <a:xfrm>
              <a:off x="0" y="5636477"/>
              <a:ext cx="6471126" cy="20100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1CB06D9-B6BB-4716-8BA5-54B94A92DBE7}"/>
                </a:ext>
              </a:extLst>
            </p:cNvPr>
            <p:cNvSpPr/>
            <p:nvPr/>
          </p:nvSpPr>
          <p:spPr>
            <a:xfrm>
              <a:off x="0" y="5281318"/>
              <a:ext cx="6471126" cy="20100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C6673C7-5F5F-48A1-BD70-F0CF0852D4A0}"/>
                </a:ext>
              </a:extLst>
            </p:cNvPr>
            <p:cNvSpPr/>
            <p:nvPr/>
          </p:nvSpPr>
          <p:spPr>
            <a:xfrm>
              <a:off x="0" y="6346795"/>
              <a:ext cx="6471126" cy="20100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0B541A6-4CF4-498E-BA3B-F2A883BD7179}"/>
                </a:ext>
              </a:extLst>
            </p:cNvPr>
            <p:cNvSpPr/>
            <p:nvPr/>
          </p:nvSpPr>
          <p:spPr>
            <a:xfrm>
              <a:off x="0" y="5991636"/>
              <a:ext cx="6471126" cy="20100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" name="Group 7"/>
          <p:cNvGrpSpPr/>
          <p:nvPr/>
        </p:nvGrpSpPr>
        <p:grpSpPr>
          <a:xfrm>
            <a:off x="2071647" y="1432615"/>
            <a:ext cx="3131527" cy="5120584"/>
            <a:chOff x="838200" y="1432615"/>
            <a:chExt cx="2667000" cy="4361002"/>
          </a:xfrm>
        </p:grpSpPr>
        <p:sp>
          <p:nvSpPr>
            <p:cNvPr id="11" name="Rectangle 10"/>
            <p:cNvSpPr/>
            <p:nvPr/>
          </p:nvSpPr>
          <p:spPr>
            <a:xfrm>
              <a:off x="838200" y="4155317"/>
              <a:ext cx="2667000" cy="163830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latin typeface="Calibri" pitchFamily="34" charset="0"/>
                </a:rPr>
                <a:t>Select the image, use Shape Fill &gt; Picture to change the photos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838200" y="1432615"/>
              <a:ext cx="2667000" cy="2667600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  <a:ln w="190500" cap="sq">
              <a:solidFill>
                <a:schemeClr val="tx1">
                  <a:lumMod val="85000"/>
                  <a:lumOff val="15000"/>
                </a:schemeClr>
              </a:solidFill>
              <a:prstDash val="solid"/>
              <a:miter lim="800000"/>
            </a:ln>
            <a:effectLst>
              <a:outerShdw blurRad="254000" algn="bl" rotWithShape="0">
                <a:srgbClr val="000000">
                  <a:alpha val="43000"/>
                </a:srgbClr>
              </a:outerShdw>
            </a:effectLst>
            <a:scene3d>
              <a:camera prst="perspectiveFront" fov="5400000"/>
              <a:lightRig rig="threePt" dir="t">
                <a:rot lat="0" lon="0" rev="2100000"/>
              </a:lightRig>
            </a:scene3d>
            <a:sp3d extrusionH="25400">
              <a:bevelT w="304800" h="152400" prst="hardEdge"/>
              <a:extrusionClr>
                <a:srgbClr val="000000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libri" pitchFamily="34" charset="0"/>
              </a:endParaRPr>
            </a:p>
          </p:txBody>
        </p:sp>
      </p:grp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 with 2 Photos</a:t>
            </a:r>
          </a:p>
        </p:txBody>
      </p:sp>
      <p:grpSp>
        <p:nvGrpSpPr>
          <p:cNvPr id="3" name="Group 8"/>
          <p:cNvGrpSpPr/>
          <p:nvPr/>
        </p:nvGrpSpPr>
        <p:grpSpPr>
          <a:xfrm>
            <a:off x="5943601" y="1506680"/>
            <a:ext cx="3886200" cy="4943812"/>
            <a:chOff x="4767474" y="1432156"/>
            <a:chExt cx="3309726" cy="4210454"/>
          </a:xfrm>
        </p:grpSpPr>
        <p:sp>
          <p:nvSpPr>
            <p:cNvPr id="15" name="Rectangle 14"/>
            <p:cNvSpPr/>
            <p:nvPr/>
          </p:nvSpPr>
          <p:spPr>
            <a:xfrm>
              <a:off x="5410200" y="4118610"/>
              <a:ext cx="2667000" cy="152400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latin typeface="Calibri" pitchFamily="34" charset="0"/>
                </a:rPr>
                <a:t>You can replace this placeholder text with your own text</a:t>
              </a:r>
            </a:p>
          </p:txBody>
        </p:sp>
        <p:cxnSp>
          <p:nvCxnSpPr>
            <p:cNvPr id="16" name="Straight Connector 15"/>
            <p:cNvCxnSpPr/>
            <p:nvPr/>
          </p:nvCxnSpPr>
          <p:spPr>
            <a:xfrm rot="5400000">
              <a:off x="3739568" y="2911957"/>
              <a:ext cx="2057400" cy="1588"/>
            </a:xfrm>
            <a:prstGeom prst="line">
              <a:avLst/>
            </a:prstGeom>
            <a:ln w="19050">
              <a:solidFill>
                <a:schemeClr val="accent3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12"/>
            <p:cNvSpPr/>
            <p:nvPr/>
          </p:nvSpPr>
          <p:spPr>
            <a:xfrm>
              <a:off x="5407058" y="1432156"/>
              <a:ext cx="2667000" cy="2667600"/>
            </a:xfrm>
            <a:prstGeom prst="rect">
              <a:avLst/>
            </a:prstGeom>
            <a:blipFill>
              <a:blip r:embed="rId4"/>
              <a:stretch>
                <a:fillRect/>
              </a:stretch>
            </a:blipFill>
            <a:ln w="190500" cap="sq">
              <a:solidFill>
                <a:schemeClr val="tx1">
                  <a:lumMod val="85000"/>
                  <a:lumOff val="15000"/>
                </a:schemeClr>
              </a:solidFill>
              <a:prstDash val="solid"/>
              <a:miter lim="800000"/>
            </a:ln>
            <a:effectLst>
              <a:outerShdw blurRad="254000" algn="bl" rotWithShape="0">
                <a:srgbClr val="000000">
                  <a:alpha val="43000"/>
                </a:srgbClr>
              </a:outerShdw>
            </a:effectLst>
            <a:scene3d>
              <a:camera prst="perspectiveFront" fov="5400000"/>
              <a:lightRig rig="threePt" dir="t">
                <a:rot lat="0" lon="0" rev="2100000"/>
              </a:lightRig>
            </a:scene3d>
            <a:sp3d extrusionH="25400">
              <a:bevelT w="304800" h="152400" prst="hardEdge"/>
              <a:extrusionClr>
                <a:srgbClr val="000000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libri" pitchFamily="34" charset="0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828800" y="4389406"/>
            <a:ext cx="7924800" cy="11430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75000"/>
                  <a:shade val="30000"/>
                  <a:satMod val="115000"/>
                </a:schemeClr>
              </a:gs>
              <a:gs pos="50000">
                <a:schemeClr val="accent3">
                  <a:lumMod val="75000"/>
                  <a:shade val="67500"/>
                  <a:satMod val="115000"/>
                </a:schemeClr>
              </a:gs>
              <a:gs pos="100000">
                <a:schemeClr val="accent3">
                  <a:lumMod val="75000"/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gradFill>
              <a:gsLst>
                <a:gs pos="0">
                  <a:schemeClr val="tx1">
                    <a:lumMod val="65000"/>
                    <a:lumOff val="35000"/>
                  </a:schemeClr>
                </a:gs>
                <a:gs pos="50000">
                  <a:schemeClr val="tx1">
                    <a:lumMod val="75000"/>
                    <a:lumOff val="25000"/>
                  </a:schemeClr>
                </a:gs>
                <a:gs pos="100000">
                  <a:schemeClr val="bg1">
                    <a:lumMod val="50000"/>
                  </a:schemeClr>
                </a:gs>
              </a:gsLst>
              <a:lin ang="5400000" scaled="0"/>
            </a:gradFill>
          </a:ln>
          <a:effectLst>
            <a:outerShdw blurRad="152400" dist="114300" dir="5400000" sx="90000" sy="-19000" rotWithShape="0">
              <a:prstClr val="black">
                <a:alpha val="15000"/>
              </a:prstClr>
            </a:outerShdw>
          </a:effectLst>
          <a:scene3d>
            <a:camera prst="perspectiveRelaxedModerately" fov="6000000">
              <a:rot lat="19490636" lon="0" rev="0"/>
            </a:camera>
            <a:lightRig rig="soft" dir="t"/>
          </a:scene3d>
          <a:sp3d extrusionH="635000" prstMaterial="dkEdge">
            <a:bevelT w="139700" prst="cross"/>
            <a:extrusionClr>
              <a:schemeClr val="bg1">
                <a:lumMod val="75000"/>
              </a:schemeClr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Calibri" pitchFamily="34" charset="0"/>
              </a:rPr>
              <a:t>OUTCOMES OF THE INITIATIVE</a:t>
            </a:r>
          </a:p>
        </p:txBody>
      </p:sp>
      <p:grpSp>
        <p:nvGrpSpPr>
          <p:cNvPr id="2" name="Group 28"/>
          <p:cNvGrpSpPr/>
          <p:nvPr/>
        </p:nvGrpSpPr>
        <p:grpSpPr>
          <a:xfrm>
            <a:off x="4419600" y="1676401"/>
            <a:ext cx="351040" cy="381001"/>
            <a:chOff x="2895600" y="1371600"/>
            <a:chExt cx="351040" cy="381001"/>
          </a:xfrm>
        </p:grpSpPr>
        <p:sp>
          <p:nvSpPr>
            <p:cNvPr id="26" name="Ellipse 138"/>
            <p:cNvSpPr/>
            <p:nvPr/>
          </p:nvSpPr>
          <p:spPr bwMode="auto">
            <a:xfrm>
              <a:off x="2911993" y="1684485"/>
              <a:ext cx="311721" cy="68116"/>
            </a:xfrm>
            <a:prstGeom prst="ellipse">
              <a:avLst/>
            </a:prstGeom>
            <a:gradFill flip="none" rotWithShape="1">
              <a:gsLst>
                <a:gs pos="100000">
                  <a:srgbClr val="FFFFFF">
                    <a:alpha val="0"/>
                  </a:srgbClr>
                </a:gs>
                <a:gs pos="0">
                  <a:srgbClr val="E6E6E6">
                    <a:lumMod val="10000"/>
                    <a:alpha val="76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  <a:latin typeface="Calibri" pitchFamily="-111" charset="0"/>
                <a:ea typeface="ＭＳ Ｐゴシック" pitchFamily="-111" charset="-128"/>
              </a:endParaRPr>
            </a:p>
          </p:txBody>
        </p:sp>
        <p:sp>
          <p:nvSpPr>
            <p:cNvPr id="27" name="Ellipse 139"/>
            <p:cNvSpPr>
              <a:spLocks noChangeArrowheads="1"/>
            </p:cNvSpPr>
            <p:nvPr/>
          </p:nvSpPr>
          <p:spPr bwMode="auto">
            <a:xfrm>
              <a:off x="2895600" y="1371600"/>
              <a:ext cx="351040" cy="350475"/>
            </a:xfrm>
            <a:prstGeom prst="ellipse">
              <a:avLst/>
            </a:prstGeom>
            <a:gradFill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70000">
                  <a:schemeClr val="tx1">
                    <a:lumMod val="75000"/>
                    <a:lumOff val="2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  <a:lin ang="5400000" scaled="1"/>
            </a:gradFill>
            <a:ln w="317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indent="-342900" algn="ctr">
                <a:buFont typeface="Calibri" charset="0"/>
                <a:buAutoNum type="arabicPeriod"/>
              </a:pPr>
              <a:endParaRPr lang="en-US" sz="1400">
                <a:solidFill>
                  <a:srgbClr val="000000"/>
                </a:solidFill>
                <a:latin typeface="Calibri" charset="0"/>
                <a:ea typeface="ＭＳ Ｐゴシック" pitchFamily="34" charset="-128"/>
              </a:endParaRPr>
            </a:p>
          </p:txBody>
        </p:sp>
        <p:sp>
          <p:nvSpPr>
            <p:cNvPr id="28" name="Ellipse 140"/>
            <p:cNvSpPr>
              <a:spLocks noChangeArrowheads="1"/>
            </p:cNvSpPr>
            <p:nvPr/>
          </p:nvSpPr>
          <p:spPr bwMode="auto">
            <a:xfrm>
              <a:off x="2938561" y="1380079"/>
              <a:ext cx="257203" cy="189935"/>
            </a:xfrm>
            <a:prstGeom prst="ellipse">
              <a:avLst/>
            </a:prstGeom>
            <a:gradFill rotWithShape="1">
              <a:gsLst>
                <a:gs pos="0">
                  <a:srgbClr val="FFFCF9">
                    <a:alpha val="76999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00"/>
            </a:gra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marL="342900" indent="-342900" algn="ctr">
                <a:buFont typeface="Calibri" charset="0"/>
                <a:buAutoNum type="arabicPeriod"/>
              </a:pPr>
              <a:endParaRPr lang="en-US" dirty="0">
                <a:solidFill>
                  <a:srgbClr val="FFFFFF"/>
                </a:solidFill>
                <a:latin typeface="Calibri" charset="0"/>
                <a:ea typeface="ＭＳ Ｐゴシック" pitchFamily="34" charset="-128"/>
              </a:endParaRPr>
            </a:p>
          </p:txBody>
        </p:sp>
      </p:grpSp>
      <p:grpSp>
        <p:nvGrpSpPr>
          <p:cNvPr id="3" name="Group 31"/>
          <p:cNvGrpSpPr/>
          <p:nvPr/>
        </p:nvGrpSpPr>
        <p:grpSpPr>
          <a:xfrm>
            <a:off x="4419600" y="2362201"/>
            <a:ext cx="351040" cy="381001"/>
            <a:chOff x="2895600" y="1371600"/>
            <a:chExt cx="351040" cy="381001"/>
          </a:xfrm>
        </p:grpSpPr>
        <p:sp>
          <p:nvSpPr>
            <p:cNvPr id="33" name="Ellipse 138"/>
            <p:cNvSpPr/>
            <p:nvPr/>
          </p:nvSpPr>
          <p:spPr bwMode="auto">
            <a:xfrm>
              <a:off x="2911993" y="1684485"/>
              <a:ext cx="311721" cy="68116"/>
            </a:xfrm>
            <a:prstGeom prst="ellipse">
              <a:avLst/>
            </a:prstGeom>
            <a:gradFill flip="none" rotWithShape="1">
              <a:gsLst>
                <a:gs pos="100000">
                  <a:srgbClr val="FFFFFF">
                    <a:alpha val="0"/>
                  </a:srgbClr>
                </a:gs>
                <a:gs pos="0">
                  <a:srgbClr val="E6E6E6">
                    <a:lumMod val="10000"/>
                    <a:alpha val="76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  <a:latin typeface="Calibri" pitchFamily="-111" charset="0"/>
                <a:ea typeface="ＭＳ Ｐゴシック" pitchFamily="-111" charset="-128"/>
              </a:endParaRPr>
            </a:p>
          </p:txBody>
        </p:sp>
        <p:sp>
          <p:nvSpPr>
            <p:cNvPr id="34" name="Ellipse 139"/>
            <p:cNvSpPr>
              <a:spLocks noChangeArrowheads="1"/>
            </p:cNvSpPr>
            <p:nvPr/>
          </p:nvSpPr>
          <p:spPr bwMode="auto">
            <a:xfrm>
              <a:off x="2895600" y="1371600"/>
              <a:ext cx="351040" cy="350475"/>
            </a:xfrm>
            <a:prstGeom prst="ellipse">
              <a:avLst/>
            </a:prstGeom>
            <a:gradFill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70000">
                  <a:schemeClr val="tx1">
                    <a:lumMod val="75000"/>
                    <a:lumOff val="2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  <a:lin ang="5400000" scaled="1"/>
            </a:gradFill>
            <a:ln w="317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indent="-342900" algn="ctr">
                <a:buFont typeface="Calibri" charset="0"/>
                <a:buAutoNum type="arabicPeriod"/>
              </a:pPr>
              <a:endParaRPr lang="en-US" sz="1400">
                <a:solidFill>
                  <a:srgbClr val="000000"/>
                </a:solidFill>
                <a:latin typeface="Calibri" charset="0"/>
                <a:ea typeface="ＭＳ Ｐゴシック" pitchFamily="34" charset="-128"/>
              </a:endParaRPr>
            </a:p>
          </p:txBody>
        </p:sp>
        <p:sp>
          <p:nvSpPr>
            <p:cNvPr id="35" name="Ellipse 140"/>
            <p:cNvSpPr>
              <a:spLocks noChangeArrowheads="1"/>
            </p:cNvSpPr>
            <p:nvPr/>
          </p:nvSpPr>
          <p:spPr bwMode="auto">
            <a:xfrm>
              <a:off x="2938561" y="1380079"/>
              <a:ext cx="257203" cy="189935"/>
            </a:xfrm>
            <a:prstGeom prst="ellipse">
              <a:avLst/>
            </a:prstGeom>
            <a:gradFill rotWithShape="1">
              <a:gsLst>
                <a:gs pos="0">
                  <a:srgbClr val="FFFCF9">
                    <a:alpha val="76999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00"/>
            </a:gra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marL="342900" indent="-342900" algn="ctr">
                <a:buFont typeface="Calibri" charset="0"/>
                <a:buAutoNum type="arabicPeriod"/>
              </a:pPr>
              <a:endParaRPr lang="en-US" dirty="0">
                <a:solidFill>
                  <a:srgbClr val="FFFFFF"/>
                </a:solidFill>
                <a:latin typeface="Calibri" charset="0"/>
                <a:ea typeface="ＭＳ Ｐゴシック" pitchFamily="34" charset="-128"/>
              </a:endParaRPr>
            </a:p>
          </p:txBody>
        </p:sp>
      </p:grpSp>
      <p:grpSp>
        <p:nvGrpSpPr>
          <p:cNvPr id="4" name="Group 36"/>
          <p:cNvGrpSpPr/>
          <p:nvPr/>
        </p:nvGrpSpPr>
        <p:grpSpPr>
          <a:xfrm>
            <a:off x="4419600" y="3124201"/>
            <a:ext cx="351040" cy="381001"/>
            <a:chOff x="2895600" y="1371600"/>
            <a:chExt cx="351040" cy="381001"/>
          </a:xfrm>
        </p:grpSpPr>
        <p:sp>
          <p:nvSpPr>
            <p:cNvPr id="38" name="Ellipse 138"/>
            <p:cNvSpPr/>
            <p:nvPr/>
          </p:nvSpPr>
          <p:spPr bwMode="auto">
            <a:xfrm>
              <a:off x="2911993" y="1684485"/>
              <a:ext cx="311721" cy="68116"/>
            </a:xfrm>
            <a:prstGeom prst="ellipse">
              <a:avLst/>
            </a:prstGeom>
            <a:gradFill flip="none" rotWithShape="1">
              <a:gsLst>
                <a:gs pos="100000">
                  <a:srgbClr val="FFFFFF">
                    <a:alpha val="0"/>
                  </a:srgbClr>
                </a:gs>
                <a:gs pos="0">
                  <a:srgbClr val="E6E6E6">
                    <a:lumMod val="10000"/>
                    <a:alpha val="76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  <a:latin typeface="Calibri" pitchFamily="-111" charset="0"/>
                <a:ea typeface="ＭＳ Ｐゴシック" pitchFamily="-111" charset="-128"/>
              </a:endParaRPr>
            </a:p>
          </p:txBody>
        </p:sp>
        <p:sp>
          <p:nvSpPr>
            <p:cNvPr id="39" name="Ellipse 139"/>
            <p:cNvSpPr>
              <a:spLocks noChangeArrowheads="1"/>
            </p:cNvSpPr>
            <p:nvPr/>
          </p:nvSpPr>
          <p:spPr bwMode="auto">
            <a:xfrm>
              <a:off x="2895600" y="1371600"/>
              <a:ext cx="351040" cy="350475"/>
            </a:xfrm>
            <a:prstGeom prst="ellipse">
              <a:avLst/>
            </a:prstGeom>
            <a:gradFill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70000">
                  <a:schemeClr val="tx1">
                    <a:lumMod val="75000"/>
                    <a:lumOff val="2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  <a:lin ang="5400000" scaled="1"/>
            </a:gradFill>
            <a:ln w="317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indent="-342900" algn="ctr">
                <a:buFont typeface="Calibri" charset="0"/>
                <a:buAutoNum type="arabicPeriod"/>
              </a:pPr>
              <a:endParaRPr lang="en-US" sz="1400">
                <a:solidFill>
                  <a:srgbClr val="000000"/>
                </a:solidFill>
                <a:latin typeface="Calibri" charset="0"/>
                <a:ea typeface="ＭＳ Ｐゴシック" pitchFamily="34" charset="-128"/>
              </a:endParaRPr>
            </a:p>
          </p:txBody>
        </p:sp>
        <p:sp>
          <p:nvSpPr>
            <p:cNvPr id="40" name="Ellipse 140"/>
            <p:cNvSpPr>
              <a:spLocks noChangeArrowheads="1"/>
            </p:cNvSpPr>
            <p:nvPr/>
          </p:nvSpPr>
          <p:spPr bwMode="auto">
            <a:xfrm>
              <a:off x="2938561" y="1380079"/>
              <a:ext cx="257203" cy="189935"/>
            </a:xfrm>
            <a:prstGeom prst="ellipse">
              <a:avLst/>
            </a:prstGeom>
            <a:gradFill rotWithShape="1">
              <a:gsLst>
                <a:gs pos="0">
                  <a:srgbClr val="FFFCF9">
                    <a:alpha val="76999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00"/>
            </a:gra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marL="342900" indent="-342900" algn="ctr">
                <a:buFont typeface="Calibri" charset="0"/>
                <a:buAutoNum type="arabicPeriod"/>
              </a:pPr>
              <a:endParaRPr lang="en-US" dirty="0">
                <a:solidFill>
                  <a:srgbClr val="FFFFFF"/>
                </a:solidFill>
                <a:latin typeface="Calibri" charset="0"/>
                <a:ea typeface="ＭＳ Ｐゴシック" pitchFamily="34" charset="-128"/>
              </a:endParaRPr>
            </a:p>
          </p:txBody>
        </p:sp>
      </p:grpSp>
      <p:grpSp>
        <p:nvGrpSpPr>
          <p:cNvPr id="6" name="Group 41"/>
          <p:cNvGrpSpPr/>
          <p:nvPr/>
        </p:nvGrpSpPr>
        <p:grpSpPr>
          <a:xfrm>
            <a:off x="4419600" y="3810001"/>
            <a:ext cx="351040" cy="381001"/>
            <a:chOff x="2895600" y="1371600"/>
            <a:chExt cx="351040" cy="381001"/>
          </a:xfrm>
        </p:grpSpPr>
        <p:sp>
          <p:nvSpPr>
            <p:cNvPr id="43" name="Ellipse 138"/>
            <p:cNvSpPr/>
            <p:nvPr/>
          </p:nvSpPr>
          <p:spPr bwMode="auto">
            <a:xfrm>
              <a:off x="2911993" y="1684485"/>
              <a:ext cx="311721" cy="68116"/>
            </a:xfrm>
            <a:prstGeom prst="ellipse">
              <a:avLst/>
            </a:prstGeom>
            <a:gradFill flip="none" rotWithShape="1">
              <a:gsLst>
                <a:gs pos="100000">
                  <a:srgbClr val="FFFFFF">
                    <a:alpha val="0"/>
                  </a:srgbClr>
                </a:gs>
                <a:gs pos="0">
                  <a:srgbClr val="E6E6E6">
                    <a:lumMod val="10000"/>
                    <a:alpha val="76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  <a:latin typeface="Calibri" pitchFamily="-111" charset="0"/>
                <a:ea typeface="ＭＳ Ｐゴシック" pitchFamily="-111" charset="-128"/>
              </a:endParaRPr>
            </a:p>
          </p:txBody>
        </p:sp>
        <p:sp>
          <p:nvSpPr>
            <p:cNvPr id="44" name="Ellipse 139"/>
            <p:cNvSpPr>
              <a:spLocks noChangeArrowheads="1"/>
            </p:cNvSpPr>
            <p:nvPr/>
          </p:nvSpPr>
          <p:spPr bwMode="auto">
            <a:xfrm>
              <a:off x="2895600" y="1371600"/>
              <a:ext cx="351040" cy="350475"/>
            </a:xfrm>
            <a:prstGeom prst="ellipse">
              <a:avLst/>
            </a:prstGeom>
            <a:gradFill rotWithShape="1">
              <a:gsLst>
                <a:gs pos="0">
                  <a:schemeClr val="tx1">
                    <a:lumMod val="50000"/>
                    <a:lumOff val="50000"/>
                  </a:schemeClr>
                </a:gs>
                <a:gs pos="70000">
                  <a:schemeClr val="tx1">
                    <a:lumMod val="75000"/>
                    <a:lumOff val="2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  <a:lin ang="5400000" scaled="1"/>
            </a:gradFill>
            <a:ln w="317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indent="-342900" algn="ctr">
                <a:buFont typeface="Calibri" charset="0"/>
                <a:buAutoNum type="arabicPeriod"/>
              </a:pPr>
              <a:endParaRPr lang="en-US" sz="1400">
                <a:solidFill>
                  <a:srgbClr val="000000"/>
                </a:solidFill>
                <a:latin typeface="Calibri" charset="0"/>
                <a:ea typeface="ＭＳ Ｐゴシック" pitchFamily="34" charset="-128"/>
              </a:endParaRPr>
            </a:p>
          </p:txBody>
        </p:sp>
        <p:sp>
          <p:nvSpPr>
            <p:cNvPr id="45" name="Ellipse 140"/>
            <p:cNvSpPr>
              <a:spLocks noChangeArrowheads="1"/>
            </p:cNvSpPr>
            <p:nvPr/>
          </p:nvSpPr>
          <p:spPr bwMode="auto">
            <a:xfrm>
              <a:off x="2938561" y="1380079"/>
              <a:ext cx="257203" cy="189935"/>
            </a:xfrm>
            <a:prstGeom prst="ellipse">
              <a:avLst/>
            </a:prstGeom>
            <a:gradFill rotWithShape="1">
              <a:gsLst>
                <a:gs pos="0">
                  <a:srgbClr val="FFFCF9">
                    <a:alpha val="76999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00"/>
            </a:gra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marL="342900" indent="-342900" algn="ctr">
                <a:buFont typeface="Calibri" charset="0"/>
                <a:buAutoNum type="arabicPeriod"/>
              </a:pPr>
              <a:endParaRPr lang="en-US" dirty="0">
                <a:solidFill>
                  <a:srgbClr val="FFFFFF"/>
                </a:solidFill>
                <a:latin typeface="Calibri" charset="0"/>
                <a:ea typeface="ＭＳ Ｐゴシック" pitchFamily="34" charset="-128"/>
              </a:endParaRPr>
            </a:p>
          </p:txBody>
        </p:sp>
      </p:grpSp>
      <p:grpSp>
        <p:nvGrpSpPr>
          <p:cNvPr id="7" name="Group 50"/>
          <p:cNvGrpSpPr/>
          <p:nvPr/>
        </p:nvGrpSpPr>
        <p:grpSpPr>
          <a:xfrm>
            <a:off x="4876800" y="1524001"/>
            <a:ext cx="3810000" cy="461665"/>
            <a:chOff x="3352800" y="1219200"/>
            <a:chExt cx="3810000" cy="461665"/>
          </a:xfrm>
        </p:grpSpPr>
        <p:cxnSp>
          <p:nvCxnSpPr>
            <p:cNvPr id="31" name="Straight Connector 30"/>
            <p:cNvCxnSpPr/>
            <p:nvPr/>
          </p:nvCxnSpPr>
          <p:spPr>
            <a:xfrm>
              <a:off x="3352800" y="1676400"/>
              <a:ext cx="3810000" cy="1588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/>
            <p:cNvSpPr txBox="1"/>
            <p:nvPr/>
          </p:nvSpPr>
          <p:spPr>
            <a:xfrm>
              <a:off x="3429000" y="1219200"/>
              <a:ext cx="320966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alibri" pitchFamily="34" charset="0"/>
                </a:rPr>
                <a:t>You can replace this text</a:t>
              </a:r>
            </a:p>
          </p:txBody>
        </p:sp>
      </p:grpSp>
      <p:grpSp>
        <p:nvGrpSpPr>
          <p:cNvPr id="8" name="Group 51"/>
          <p:cNvGrpSpPr/>
          <p:nvPr/>
        </p:nvGrpSpPr>
        <p:grpSpPr>
          <a:xfrm>
            <a:off x="4876800" y="2209801"/>
            <a:ext cx="3810000" cy="461665"/>
            <a:chOff x="3352800" y="1905000"/>
            <a:chExt cx="3810000" cy="461665"/>
          </a:xfrm>
        </p:grpSpPr>
        <p:cxnSp>
          <p:nvCxnSpPr>
            <p:cNvPr id="36" name="Straight Connector 35"/>
            <p:cNvCxnSpPr/>
            <p:nvPr/>
          </p:nvCxnSpPr>
          <p:spPr>
            <a:xfrm>
              <a:off x="3352800" y="2362200"/>
              <a:ext cx="3810000" cy="1588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/>
            <p:cNvSpPr txBox="1"/>
            <p:nvPr/>
          </p:nvSpPr>
          <p:spPr>
            <a:xfrm>
              <a:off x="3429000" y="1905000"/>
              <a:ext cx="320966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alibri" pitchFamily="34" charset="0"/>
                </a:rPr>
                <a:t>You can replace this text</a:t>
              </a:r>
            </a:p>
          </p:txBody>
        </p:sp>
      </p:grpSp>
      <p:grpSp>
        <p:nvGrpSpPr>
          <p:cNvPr id="9" name="Group 52"/>
          <p:cNvGrpSpPr/>
          <p:nvPr/>
        </p:nvGrpSpPr>
        <p:grpSpPr>
          <a:xfrm>
            <a:off x="4876800" y="2971801"/>
            <a:ext cx="3810000" cy="461665"/>
            <a:chOff x="3352800" y="2667000"/>
            <a:chExt cx="3810000" cy="461665"/>
          </a:xfrm>
        </p:grpSpPr>
        <p:cxnSp>
          <p:nvCxnSpPr>
            <p:cNvPr id="41" name="Straight Connector 40"/>
            <p:cNvCxnSpPr/>
            <p:nvPr/>
          </p:nvCxnSpPr>
          <p:spPr>
            <a:xfrm>
              <a:off x="3352800" y="3124200"/>
              <a:ext cx="3810000" cy="1588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/>
            <p:cNvSpPr txBox="1"/>
            <p:nvPr/>
          </p:nvSpPr>
          <p:spPr>
            <a:xfrm>
              <a:off x="3429000" y="2667000"/>
              <a:ext cx="320966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alibri" pitchFamily="34" charset="0"/>
                </a:rPr>
                <a:t>You can replace this text</a:t>
              </a:r>
            </a:p>
          </p:txBody>
        </p:sp>
      </p:grpSp>
      <p:grpSp>
        <p:nvGrpSpPr>
          <p:cNvPr id="10" name="Group 53"/>
          <p:cNvGrpSpPr/>
          <p:nvPr/>
        </p:nvGrpSpPr>
        <p:grpSpPr>
          <a:xfrm>
            <a:off x="4876800" y="3657601"/>
            <a:ext cx="3810000" cy="461665"/>
            <a:chOff x="3352800" y="3352800"/>
            <a:chExt cx="3810000" cy="461665"/>
          </a:xfrm>
        </p:grpSpPr>
        <p:cxnSp>
          <p:nvCxnSpPr>
            <p:cNvPr id="46" name="Straight Connector 45"/>
            <p:cNvCxnSpPr/>
            <p:nvPr/>
          </p:nvCxnSpPr>
          <p:spPr>
            <a:xfrm>
              <a:off x="3352800" y="3810000"/>
              <a:ext cx="3810000" cy="1588"/>
            </a:xfrm>
            <a:prstGeom prst="line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/>
            <p:cNvSpPr txBox="1"/>
            <p:nvPr/>
          </p:nvSpPr>
          <p:spPr>
            <a:xfrm>
              <a:off x="3429000" y="3352800"/>
              <a:ext cx="320966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Calibri" pitchFamily="34" charset="0"/>
                </a:rPr>
                <a:t>You can replace this text</a:t>
              </a:r>
            </a:p>
          </p:txBody>
        </p:sp>
      </p:grpSp>
      <p:sp>
        <p:nvSpPr>
          <p:cNvPr id="37" name="Title 36"/>
          <p:cNvSpPr>
            <a:spLocks noGrp="1"/>
          </p:cNvSpPr>
          <p:nvPr>
            <p:ph type="title"/>
          </p:nvPr>
        </p:nvSpPr>
        <p:spPr>
          <a:xfrm>
            <a:off x="1981200" y="304800"/>
            <a:ext cx="8229600" cy="762000"/>
          </a:xfrm>
        </p:spPr>
        <p:txBody>
          <a:bodyPr>
            <a:normAutofit/>
          </a:bodyPr>
          <a:lstStyle/>
          <a:p>
            <a:r>
              <a:rPr lang="en-US" dirty="0"/>
              <a:t>List with 4 Points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9DF3A44-01A8-44EE-A2F4-31A36C02AED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1676401"/>
            <a:ext cx="1989540" cy="2988981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5000" y="228600"/>
            <a:ext cx="8229600" cy="1295400"/>
          </a:xfrm>
        </p:spPr>
        <p:txBody>
          <a:bodyPr>
            <a:normAutofit/>
          </a:bodyPr>
          <a:lstStyle/>
          <a:p>
            <a:r>
              <a:rPr lang="en-US" dirty="0"/>
              <a:t>List with 4 Points</a:t>
            </a:r>
          </a:p>
        </p:txBody>
      </p:sp>
      <p:sp>
        <p:nvSpPr>
          <p:cNvPr id="4" name="Oval 3"/>
          <p:cNvSpPr/>
          <p:nvPr/>
        </p:nvSpPr>
        <p:spPr>
          <a:xfrm>
            <a:off x="3124200" y="2209800"/>
            <a:ext cx="365760" cy="36576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3276600" y="2209800"/>
            <a:ext cx="365760" cy="365760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657600" y="2205336"/>
            <a:ext cx="6172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You can replace this text with yours</a:t>
            </a:r>
          </a:p>
        </p:txBody>
      </p:sp>
      <p:sp>
        <p:nvSpPr>
          <p:cNvPr id="29" name="Oval 28"/>
          <p:cNvSpPr/>
          <p:nvPr/>
        </p:nvSpPr>
        <p:spPr>
          <a:xfrm>
            <a:off x="3124200" y="2971800"/>
            <a:ext cx="365760" cy="36576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0" name="Oval 29"/>
          <p:cNvSpPr/>
          <p:nvPr/>
        </p:nvSpPr>
        <p:spPr>
          <a:xfrm>
            <a:off x="3276600" y="2971800"/>
            <a:ext cx="365760" cy="365760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657600" y="2967336"/>
            <a:ext cx="579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You can replace this text with yours</a:t>
            </a:r>
          </a:p>
        </p:txBody>
      </p:sp>
      <p:sp>
        <p:nvSpPr>
          <p:cNvPr id="34" name="Oval 33"/>
          <p:cNvSpPr/>
          <p:nvPr/>
        </p:nvSpPr>
        <p:spPr>
          <a:xfrm>
            <a:off x="3124200" y="3810000"/>
            <a:ext cx="365760" cy="36576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Oval 34"/>
          <p:cNvSpPr/>
          <p:nvPr/>
        </p:nvSpPr>
        <p:spPr>
          <a:xfrm>
            <a:off x="3276600" y="3810000"/>
            <a:ext cx="365760" cy="365760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657600" y="3805536"/>
            <a:ext cx="5867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You can replace this text with yours</a:t>
            </a:r>
          </a:p>
        </p:txBody>
      </p:sp>
      <p:sp>
        <p:nvSpPr>
          <p:cNvPr id="39" name="Oval 38"/>
          <p:cNvSpPr/>
          <p:nvPr/>
        </p:nvSpPr>
        <p:spPr>
          <a:xfrm>
            <a:off x="3124200" y="4634552"/>
            <a:ext cx="365760" cy="36576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0" name="Oval 39"/>
          <p:cNvSpPr/>
          <p:nvPr/>
        </p:nvSpPr>
        <p:spPr>
          <a:xfrm>
            <a:off x="3276600" y="4648200"/>
            <a:ext cx="365760" cy="365760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3657600" y="4643736"/>
            <a:ext cx="6019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You can replace this text with yours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2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8" grpId="0"/>
      <p:bldP spid="29" grpId="0" animBg="1"/>
      <p:bldP spid="29" grpId="1" animBg="1"/>
      <p:bldP spid="30" grpId="0" animBg="1"/>
      <p:bldP spid="31" grpId="0"/>
      <p:bldP spid="34" grpId="0" animBg="1"/>
      <p:bldP spid="34" grpId="1" animBg="1"/>
      <p:bldP spid="35" grpId="0" animBg="1"/>
      <p:bldP spid="36" grpId="0"/>
      <p:bldP spid="39" grpId="0" animBg="1"/>
      <p:bldP spid="39" grpId="1" animBg="1"/>
      <p:bldP spid="40" grpId="0" animBg="1"/>
      <p:bldP spid="41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 flipH="1">
            <a:off x="1524001" y="1370806"/>
            <a:ext cx="2846019" cy="4114130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90000"/>
                </a:schemeClr>
              </a:gs>
              <a:gs pos="93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 pitchFamily="34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 rot="16200000" flipH="1">
            <a:off x="2362024" y="3428031"/>
            <a:ext cx="4114130" cy="1023"/>
          </a:xfrm>
          <a:prstGeom prst="line">
            <a:avLst/>
          </a:prstGeom>
          <a:ln w="57150">
            <a:solidFill>
              <a:schemeClr val="accent6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7669582" y="1370806"/>
            <a:ext cx="2846019" cy="4114924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90000"/>
                </a:schemeClr>
              </a:gs>
              <a:gs pos="93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 pitchFamily="34" charset="0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 rot="5400000">
            <a:off x="5563049" y="3428428"/>
            <a:ext cx="4114924" cy="1023"/>
          </a:xfrm>
          <a:prstGeom prst="line">
            <a:avLst/>
          </a:prstGeom>
          <a:ln w="57150">
            <a:solidFill>
              <a:schemeClr val="accent6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34"/>
          <p:cNvGrpSpPr/>
          <p:nvPr/>
        </p:nvGrpSpPr>
        <p:grpSpPr>
          <a:xfrm>
            <a:off x="7620000" y="1446212"/>
            <a:ext cx="3048000" cy="1906588"/>
            <a:chOff x="6096000" y="1295400"/>
            <a:chExt cx="3048000" cy="1906588"/>
          </a:xfrm>
          <a:gradFill>
            <a:gsLst>
              <a:gs pos="0">
                <a:schemeClr val="accent5">
                  <a:lumMod val="60000"/>
                  <a:lumOff val="40000"/>
                </a:schemeClr>
              </a:gs>
              <a:gs pos="93000">
                <a:schemeClr val="bg1"/>
              </a:gs>
            </a:gsLst>
          </a:gradFill>
        </p:grpSpPr>
        <p:sp>
          <p:nvSpPr>
            <p:cNvPr id="17" name="TextBox 16"/>
            <p:cNvSpPr txBox="1"/>
            <p:nvPr/>
          </p:nvSpPr>
          <p:spPr>
            <a:xfrm>
              <a:off x="6172200" y="1630740"/>
              <a:ext cx="2971800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Calibri" pitchFamily="34" charset="0"/>
                </a:rPr>
                <a:t>You can replace this with your own text. You can replace this with your own text. 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172200" y="1295400"/>
              <a:ext cx="107593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rgbClr val="C00000"/>
                  </a:solidFill>
                  <a:latin typeface="Calibri" pitchFamily="34" charset="0"/>
                </a:rPr>
                <a:t>TITLE 1</a:t>
              </a:r>
            </a:p>
          </p:txBody>
        </p:sp>
        <p:cxnSp>
          <p:nvCxnSpPr>
            <p:cNvPr id="19" name="Straight Connector 18"/>
            <p:cNvCxnSpPr/>
            <p:nvPr/>
          </p:nvCxnSpPr>
          <p:spPr>
            <a:xfrm>
              <a:off x="6096000" y="3200400"/>
              <a:ext cx="3048000" cy="1588"/>
            </a:xfrm>
            <a:prstGeom prst="line">
              <a:avLst/>
            </a:prstGeom>
            <a:grpFill/>
            <a:ln>
              <a:solidFill>
                <a:schemeClr val="accent6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35"/>
          <p:cNvGrpSpPr/>
          <p:nvPr/>
        </p:nvGrpSpPr>
        <p:grpSpPr>
          <a:xfrm>
            <a:off x="7696200" y="3424536"/>
            <a:ext cx="2971800" cy="1985665"/>
            <a:chOff x="6172200" y="3424535"/>
            <a:chExt cx="2971800" cy="1985665"/>
          </a:xfrm>
        </p:grpSpPr>
        <p:sp>
          <p:nvSpPr>
            <p:cNvPr id="21" name="TextBox 20"/>
            <p:cNvSpPr txBox="1"/>
            <p:nvPr/>
          </p:nvSpPr>
          <p:spPr>
            <a:xfrm>
              <a:off x="6172200" y="3840540"/>
              <a:ext cx="2971800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Calibri" pitchFamily="34" charset="0"/>
                </a:rPr>
                <a:t>You can replace this with your own text. You can replace this with your own text. 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6172200" y="3424535"/>
              <a:ext cx="107593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rgbClr val="C00000"/>
                  </a:solidFill>
                  <a:latin typeface="Calibri" pitchFamily="34" charset="0"/>
                </a:rPr>
                <a:t>TITLE 2</a:t>
              </a:r>
            </a:p>
          </p:txBody>
        </p:sp>
      </p:grpSp>
      <p:grpSp>
        <p:nvGrpSpPr>
          <p:cNvPr id="4" name="Group 33"/>
          <p:cNvGrpSpPr/>
          <p:nvPr/>
        </p:nvGrpSpPr>
        <p:grpSpPr>
          <a:xfrm>
            <a:off x="1447800" y="1447006"/>
            <a:ext cx="2971800" cy="1983582"/>
            <a:chOff x="-76200" y="1447006"/>
            <a:chExt cx="2971800" cy="1983582"/>
          </a:xfrm>
        </p:grpSpPr>
        <p:sp>
          <p:nvSpPr>
            <p:cNvPr id="26" name="TextBox 25"/>
            <p:cNvSpPr txBox="1"/>
            <p:nvPr/>
          </p:nvSpPr>
          <p:spPr>
            <a:xfrm>
              <a:off x="-76200" y="1828006"/>
              <a:ext cx="2971800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 dirty="0">
                  <a:latin typeface="Calibri" pitchFamily="34" charset="0"/>
                </a:rPr>
                <a:t>You can replace this with your own text. You can replace this with your own text. 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591064" y="1447006"/>
              <a:ext cx="107593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accent5">
                      <a:lumMod val="50000"/>
                    </a:schemeClr>
                  </a:solidFill>
                  <a:latin typeface="Calibri" pitchFamily="34" charset="0"/>
                </a:rPr>
                <a:t>TITLE 1</a:t>
              </a:r>
            </a:p>
          </p:txBody>
        </p:sp>
        <p:cxnSp>
          <p:nvCxnSpPr>
            <p:cNvPr id="28" name="Straight Connector 27"/>
            <p:cNvCxnSpPr/>
            <p:nvPr/>
          </p:nvCxnSpPr>
          <p:spPr>
            <a:xfrm>
              <a:off x="76200" y="3429000"/>
              <a:ext cx="2819400" cy="1588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36"/>
          <p:cNvGrpSpPr/>
          <p:nvPr/>
        </p:nvGrpSpPr>
        <p:grpSpPr>
          <a:xfrm>
            <a:off x="1447800" y="3504406"/>
            <a:ext cx="2971800" cy="1950660"/>
            <a:chOff x="-76200" y="3504406"/>
            <a:chExt cx="2971800" cy="1950660"/>
          </a:xfrm>
        </p:grpSpPr>
        <p:sp>
          <p:nvSpPr>
            <p:cNvPr id="29" name="TextBox 28"/>
            <p:cNvSpPr txBox="1"/>
            <p:nvPr/>
          </p:nvSpPr>
          <p:spPr>
            <a:xfrm>
              <a:off x="-76200" y="3885406"/>
              <a:ext cx="2971800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 dirty="0">
                  <a:latin typeface="Calibri" pitchFamily="34" charset="0"/>
                </a:rPr>
                <a:t>You can replace this with your own text. You can replace this with your own text. 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600200" y="3504406"/>
              <a:ext cx="107593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accent5">
                      <a:lumMod val="50000"/>
                    </a:schemeClr>
                  </a:solidFill>
                  <a:latin typeface="Calibri" pitchFamily="34" charset="0"/>
                </a:rPr>
                <a:t>TITLE 2</a:t>
              </a:r>
            </a:p>
          </p:txBody>
        </p:sp>
      </p:grpSp>
      <p:grpSp>
        <p:nvGrpSpPr>
          <p:cNvPr id="8" name="Group 32"/>
          <p:cNvGrpSpPr/>
          <p:nvPr/>
        </p:nvGrpSpPr>
        <p:grpSpPr>
          <a:xfrm>
            <a:off x="4567386" y="2343149"/>
            <a:ext cx="2857500" cy="3603764"/>
            <a:chOff x="3081486" y="2590800"/>
            <a:chExt cx="2857500" cy="3603764"/>
          </a:xfrm>
        </p:grpSpPr>
        <p:pic>
          <p:nvPicPr>
            <p:cNvPr id="15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081486" y="3295651"/>
              <a:ext cx="2857500" cy="2898913"/>
            </a:xfrm>
            <a:prstGeom prst="rect">
              <a:avLst/>
            </a:prstGeom>
            <a:noFill/>
          </p:spPr>
        </p:pic>
        <p:sp>
          <p:nvSpPr>
            <p:cNvPr id="32" name="TextBox 31"/>
            <p:cNvSpPr txBox="1"/>
            <p:nvPr/>
          </p:nvSpPr>
          <p:spPr>
            <a:xfrm>
              <a:off x="3429000" y="2590800"/>
              <a:ext cx="216764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C00000"/>
                  </a:solidFill>
                  <a:latin typeface="Calibri" pitchFamily="34" charset="0"/>
                </a:rPr>
                <a:t>Sub-title here</a:t>
              </a:r>
            </a:p>
          </p:txBody>
        </p:sp>
      </p:grpSp>
      <p:sp>
        <p:nvSpPr>
          <p:cNvPr id="31" name="Title 30"/>
          <p:cNvSpPr>
            <a:spLocks noGrp="1"/>
          </p:cNvSpPr>
          <p:nvPr>
            <p:ph type="title"/>
          </p:nvPr>
        </p:nvSpPr>
        <p:spPr>
          <a:xfrm>
            <a:off x="1905000" y="228600"/>
            <a:ext cx="8229600" cy="914400"/>
          </a:xfrm>
        </p:spPr>
        <p:txBody>
          <a:bodyPr>
            <a:normAutofit/>
          </a:bodyPr>
          <a:lstStyle/>
          <a:p>
            <a:r>
              <a:rPr lang="en-US" dirty="0"/>
              <a:t>Americas map and related points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 flipH="1">
            <a:off x="1524001" y="1370806"/>
            <a:ext cx="2846019" cy="4114130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90000"/>
                </a:schemeClr>
              </a:gs>
              <a:gs pos="93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 pitchFamily="34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 rot="16200000" flipH="1">
            <a:off x="2362024" y="3428031"/>
            <a:ext cx="4114130" cy="1023"/>
          </a:xfrm>
          <a:prstGeom prst="line">
            <a:avLst/>
          </a:prstGeom>
          <a:ln w="57150">
            <a:solidFill>
              <a:schemeClr val="accent6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7669582" y="1370806"/>
            <a:ext cx="2846019" cy="4114924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90000"/>
                </a:schemeClr>
              </a:gs>
              <a:gs pos="93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 pitchFamily="34" charset="0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 rot="5400000">
            <a:off x="5563049" y="3428428"/>
            <a:ext cx="4114924" cy="1023"/>
          </a:xfrm>
          <a:prstGeom prst="line">
            <a:avLst/>
          </a:prstGeom>
          <a:ln w="57150">
            <a:solidFill>
              <a:schemeClr val="accent6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34"/>
          <p:cNvGrpSpPr/>
          <p:nvPr/>
        </p:nvGrpSpPr>
        <p:grpSpPr>
          <a:xfrm>
            <a:off x="7620000" y="1446212"/>
            <a:ext cx="3048000" cy="1906588"/>
            <a:chOff x="6096000" y="1295400"/>
            <a:chExt cx="3048000" cy="1906588"/>
          </a:xfrm>
          <a:gradFill>
            <a:gsLst>
              <a:gs pos="0">
                <a:schemeClr val="accent5">
                  <a:lumMod val="60000"/>
                  <a:lumOff val="40000"/>
                </a:schemeClr>
              </a:gs>
              <a:gs pos="93000">
                <a:schemeClr val="bg1"/>
              </a:gs>
            </a:gsLst>
          </a:gradFill>
        </p:grpSpPr>
        <p:sp>
          <p:nvSpPr>
            <p:cNvPr id="17" name="TextBox 16"/>
            <p:cNvSpPr txBox="1"/>
            <p:nvPr/>
          </p:nvSpPr>
          <p:spPr>
            <a:xfrm>
              <a:off x="6172200" y="1630740"/>
              <a:ext cx="2971800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Calibri" pitchFamily="34" charset="0"/>
                </a:rPr>
                <a:t>You can replace this with your own text. You can replace this with your own text. 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172200" y="1295400"/>
              <a:ext cx="107593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rgbClr val="C00000"/>
                  </a:solidFill>
                  <a:latin typeface="Calibri" pitchFamily="34" charset="0"/>
                </a:rPr>
                <a:t>TITLE 1</a:t>
              </a:r>
            </a:p>
          </p:txBody>
        </p:sp>
        <p:cxnSp>
          <p:nvCxnSpPr>
            <p:cNvPr id="19" name="Straight Connector 18"/>
            <p:cNvCxnSpPr/>
            <p:nvPr/>
          </p:nvCxnSpPr>
          <p:spPr>
            <a:xfrm>
              <a:off x="6096000" y="3200400"/>
              <a:ext cx="3048000" cy="1588"/>
            </a:xfrm>
            <a:prstGeom prst="line">
              <a:avLst/>
            </a:prstGeom>
            <a:grpFill/>
            <a:ln>
              <a:solidFill>
                <a:schemeClr val="accent6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35"/>
          <p:cNvGrpSpPr/>
          <p:nvPr/>
        </p:nvGrpSpPr>
        <p:grpSpPr>
          <a:xfrm>
            <a:off x="7696200" y="3424536"/>
            <a:ext cx="2971800" cy="1985665"/>
            <a:chOff x="6172200" y="3424535"/>
            <a:chExt cx="2971800" cy="1985665"/>
          </a:xfrm>
        </p:grpSpPr>
        <p:sp>
          <p:nvSpPr>
            <p:cNvPr id="21" name="TextBox 20"/>
            <p:cNvSpPr txBox="1"/>
            <p:nvPr/>
          </p:nvSpPr>
          <p:spPr>
            <a:xfrm>
              <a:off x="6172200" y="3840540"/>
              <a:ext cx="2971800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Calibri" pitchFamily="34" charset="0"/>
                </a:rPr>
                <a:t>You can replace this with your own text. You can replace this with your own text. 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6172200" y="3424535"/>
              <a:ext cx="107593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rgbClr val="C00000"/>
                  </a:solidFill>
                  <a:latin typeface="Calibri" pitchFamily="34" charset="0"/>
                </a:rPr>
                <a:t>TITLE 2</a:t>
              </a:r>
            </a:p>
          </p:txBody>
        </p:sp>
      </p:grpSp>
      <p:grpSp>
        <p:nvGrpSpPr>
          <p:cNvPr id="4" name="Group 33"/>
          <p:cNvGrpSpPr/>
          <p:nvPr/>
        </p:nvGrpSpPr>
        <p:grpSpPr>
          <a:xfrm>
            <a:off x="1447800" y="1447006"/>
            <a:ext cx="2971800" cy="1983582"/>
            <a:chOff x="-76200" y="1447006"/>
            <a:chExt cx="2971800" cy="1983582"/>
          </a:xfrm>
        </p:grpSpPr>
        <p:sp>
          <p:nvSpPr>
            <p:cNvPr id="26" name="TextBox 25"/>
            <p:cNvSpPr txBox="1"/>
            <p:nvPr/>
          </p:nvSpPr>
          <p:spPr>
            <a:xfrm>
              <a:off x="-76200" y="1828006"/>
              <a:ext cx="2971800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 dirty="0">
                  <a:latin typeface="Calibri" pitchFamily="34" charset="0"/>
                </a:rPr>
                <a:t>You can replace this with your own text. You can replace this with your own text. 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591064" y="1447006"/>
              <a:ext cx="107593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accent5">
                      <a:lumMod val="50000"/>
                    </a:schemeClr>
                  </a:solidFill>
                  <a:latin typeface="Calibri" pitchFamily="34" charset="0"/>
                </a:rPr>
                <a:t>TITLE 1</a:t>
              </a:r>
            </a:p>
          </p:txBody>
        </p:sp>
        <p:cxnSp>
          <p:nvCxnSpPr>
            <p:cNvPr id="28" name="Straight Connector 27"/>
            <p:cNvCxnSpPr/>
            <p:nvPr/>
          </p:nvCxnSpPr>
          <p:spPr>
            <a:xfrm>
              <a:off x="76200" y="3429000"/>
              <a:ext cx="2819400" cy="1588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36"/>
          <p:cNvGrpSpPr/>
          <p:nvPr/>
        </p:nvGrpSpPr>
        <p:grpSpPr>
          <a:xfrm>
            <a:off x="1447800" y="3504406"/>
            <a:ext cx="2971800" cy="1950660"/>
            <a:chOff x="-76200" y="3504406"/>
            <a:chExt cx="2971800" cy="1950660"/>
          </a:xfrm>
        </p:grpSpPr>
        <p:sp>
          <p:nvSpPr>
            <p:cNvPr id="29" name="TextBox 28"/>
            <p:cNvSpPr txBox="1"/>
            <p:nvPr/>
          </p:nvSpPr>
          <p:spPr>
            <a:xfrm>
              <a:off x="-76200" y="3885406"/>
              <a:ext cx="2971800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 dirty="0">
                  <a:latin typeface="Calibri" pitchFamily="34" charset="0"/>
                </a:rPr>
                <a:t>You can replace this with your own text. You can replace this with your own text. 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600200" y="3504406"/>
              <a:ext cx="107593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accent5">
                      <a:lumMod val="50000"/>
                    </a:schemeClr>
                  </a:solidFill>
                  <a:latin typeface="Calibri" pitchFamily="34" charset="0"/>
                </a:rPr>
                <a:t>TITLE 2</a:t>
              </a:r>
            </a:p>
          </p:txBody>
        </p:sp>
      </p:grpSp>
      <p:grpSp>
        <p:nvGrpSpPr>
          <p:cNvPr id="8" name="Group 32"/>
          <p:cNvGrpSpPr/>
          <p:nvPr/>
        </p:nvGrpSpPr>
        <p:grpSpPr>
          <a:xfrm>
            <a:off x="4630131" y="2343149"/>
            <a:ext cx="2732009" cy="3603764"/>
            <a:chOff x="3144231" y="2590800"/>
            <a:chExt cx="2732009" cy="3603764"/>
          </a:xfrm>
        </p:grpSpPr>
        <p:pic>
          <p:nvPicPr>
            <p:cNvPr id="15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144231" y="3295651"/>
              <a:ext cx="2732009" cy="2898913"/>
            </a:xfrm>
            <a:prstGeom prst="rect">
              <a:avLst/>
            </a:prstGeom>
            <a:noFill/>
          </p:spPr>
        </p:pic>
        <p:sp>
          <p:nvSpPr>
            <p:cNvPr id="32" name="TextBox 31"/>
            <p:cNvSpPr txBox="1"/>
            <p:nvPr/>
          </p:nvSpPr>
          <p:spPr>
            <a:xfrm>
              <a:off x="3429000" y="2590800"/>
              <a:ext cx="216764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C00000"/>
                  </a:solidFill>
                  <a:latin typeface="Calibri" pitchFamily="34" charset="0"/>
                </a:rPr>
                <a:t>Sub-title here</a:t>
              </a:r>
            </a:p>
          </p:txBody>
        </p:sp>
      </p:grpSp>
      <p:sp>
        <p:nvSpPr>
          <p:cNvPr id="31" name="Title 30"/>
          <p:cNvSpPr>
            <a:spLocks noGrp="1"/>
          </p:cNvSpPr>
          <p:nvPr>
            <p:ph type="title"/>
          </p:nvPr>
        </p:nvSpPr>
        <p:spPr>
          <a:xfrm>
            <a:off x="1905000" y="228600"/>
            <a:ext cx="8229600" cy="914400"/>
          </a:xfrm>
        </p:spPr>
        <p:txBody>
          <a:bodyPr>
            <a:normAutofit/>
          </a:bodyPr>
          <a:lstStyle/>
          <a:p>
            <a:r>
              <a:rPr lang="en-US" dirty="0"/>
              <a:t>Africa-Europe map and related points</a:t>
            </a:r>
          </a:p>
        </p:txBody>
      </p:sp>
    </p:spTree>
    <p:extLst>
      <p:ext uri="{BB962C8B-B14F-4D97-AF65-F5344CB8AC3E}">
        <p14:creationId xmlns:p14="http://schemas.microsoft.com/office/powerpoint/2010/main" val="349210265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 flipH="1">
            <a:off x="1524001" y="1370806"/>
            <a:ext cx="2846019" cy="4114130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90000"/>
                </a:schemeClr>
              </a:gs>
              <a:gs pos="93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 pitchFamily="34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 rot="16200000" flipH="1">
            <a:off x="2362024" y="3428031"/>
            <a:ext cx="4114130" cy="1023"/>
          </a:xfrm>
          <a:prstGeom prst="line">
            <a:avLst/>
          </a:prstGeom>
          <a:ln w="57150">
            <a:solidFill>
              <a:schemeClr val="accent6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7669582" y="1370806"/>
            <a:ext cx="2846019" cy="4114924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90000"/>
                </a:schemeClr>
              </a:gs>
              <a:gs pos="93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 pitchFamily="34" charset="0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 rot="5400000">
            <a:off x="5563049" y="3428428"/>
            <a:ext cx="4114924" cy="1023"/>
          </a:xfrm>
          <a:prstGeom prst="line">
            <a:avLst/>
          </a:prstGeom>
          <a:ln w="57150">
            <a:solidFill>
              <a:schemeClr val="accent6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34"/>
          <p:cNvGrpSpPr/>
          <p:nvPr/>
        </p:nvGrpSpPr>
        <p:grpSpPr>
          <a:xfrm>
            <a:off x="7620000" y="1446212"/>
            <a:ext cx="3048000" cy="1906588"/>
            <a:chOff x="6096000" y="1295400"/>
            <a:chExt cx="3048000" cy="1906588"/>
          </a:xfrm>
          <a:gradFill>
            <a:gsLst>
              <a:gs pos="0">
                <a:schemeClr val="accent5">
                  <a:lumMod val="60000"/>
                  <a:lumOff val="40000"/>
                </a:schemeClr>
              </a:gs>
              <a:gs pos="93000">
                <a:schemeClr val="bg1"/>
              </a:gs>
            </a:gsLst>
          </a:gradFill>
        </p:grpSpPr>
        <p:sp>
          <p:nvSpPr>
            <p:cNvPr id="17" name="TextBox 16"/>
            <p:cNvSpPr txBox="1"/>
            <p:nvPr/>
          </p:nvSpPr>
          <p:spPr>
            <a:xfrm>
              <a:off x="6172200" y="1630740"/>
              <a:ext cx="2971800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Calibri" pitchFamily="34" charset="0"/>
                </a:rPr>
                <a:t>You can replace this with your own text. You can replace this with your own text. 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172200" y="1295400"/>
              <a:ext cx="107593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rgbClr val="C00000"/>
                  </a:solidFill>
                  <a:latin typeface="Calibri" pitchFamily="34" charset="0"/>
                </a:rPr>
                <a:t>TITLE 1</a:t>
              </a:r>
            </a:p>
          </p:txBody>
        </p:sp>
        <p:cxnSp>
          <p:nvCxnSpPr>
            <p:cNvPr id="19" name="Straight Connector 18"/>
            <p:cNvCxnSpPr/>
            <p:nvPr/>
          </p:nvCxnSpPr>
          <p:spPr>
            <a:xfrm>
              <a:off x="6096000" y="3200400"/>
              <a:ext cx="3048000" cy="1588"/>
            </a:xfrm>
            <a:prstGeom prst="line">
              <a:avLst/>
            </a:prstGeom>
            <a:grpFill/>
            <a:ln>
              <a:solidFill>
                <a:schemeClr val="accent6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35"/>
          <p:cNvGrpSpPr/>
          <p:nvPr/>
        </p:nvGrpSpPr>
        <p:grpSpPr>
          <a:xfrm>
            <a:off x="7696200" y="3424536"/>
            <a:ext cx="2971800" cy="1985665"/>
            <a:chOff x="6172200" y="3424535"/>
            <a:chExt cx="2971800" cy="1985665"/>
          </a:xfrm>
        </p:grpSpPr>
        <p:sp>
          <p:nvSpPr>
            <p:cNvPr id="21" name="TextBox 20"/>
            <p:cNvSpPr txBox="1"/>
            <p:nvPr/>
          </p:nvSpPr>
          <p:spPr>
            <a:xfrm>
              <a:off x="6172200" y="3840540"/>
              <a:ext cx="2971800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Calibri" pitchFamily="34" charset="0"/>
                </a:rPr>
                <a:t>You can replace this with your own text. You can replace this with your own text. 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6172200" y="3424535"/>
              <a:ext cx="107593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rgbClr val="C00000"/>
                  </a:solidFill>
                  <a:latin typeface="Calibri" pitchFamily="34" charset="0"/>
                </a:rPr>
                <a:t>TITLE 2</a:t>
              </a:r>
            </a:p>
          </p:txBody>
        </p:sp>
      </p:grpSp>
      <p:grpSp>
        <p:nvGrpSpPr>
          <p:cNvPr id="4" name="Group 33"/>
          <p:cNvGrpSpPr/>
          <p:nvPr/>
        </p:nvGrpSpPr>
        <p:grpSpPr>
          <a:xfrm>
            <a:off x="1447800" y="1447006"/>
            <a:ext cx="2971800" cy="1983582"/>
            <a:chOff x="-76200" y="1447006"/>
            <a:chExt cx="2971800" cy="1983582"/>
          </a:xfrm>
        </p:grpSpPr>
        <p:sp>
          <p:nvSpPr>
            <p:cNvPr id="26" name="TextBox 25"/>
            <p:cNvSpPr txBox="1"/>
            <p:nvPr/>
          </p:nvSpPr>
          <p:spPr>
            <a:xfrm>
              <a:off x="-76200" y="1828006"/>
              <a:ext cx="2971800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 dirty="0">
                  <a:latin typeface="Calibri" pitchFamily="34" charset="0"/>
                </a:rPr>
                <a:t>You can replace this with your own text. You can replace this with your own text. 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591064" y="1447006"/>
              <a:ext cx="107593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accent5">
                      <a:lumMod val="50000"/>
                    </a:schemeClr>
                  </a:solidFill>
                  <a:latin typeface="Calibri" pitchFamily="34" charset="0"/>
                </a:rPr>
                <a:t>TITLE 1</a:t>
              </a:r>
            </a:p>
          </p:txBody>
        </p:sp>
        <p:cxnSp>
          <p:nvCxnSpPr>
            <p:cNvPr id="28" name="Straight Connector 27"/>
            <p:cNvCxnSpPr/>
            <p:nvPr/>
          </p:nvCxnSpPr>
          <p:spPr>
            <a:xfrm>
              <a:off x="76200" y="3429000"/>
              <a:ext cx="2819400" cy="1588"/>
            </a:xfrm>
            <a:prstGeom prst="line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36"/>
          <p:cNvGrpSpPr/>
          <p:nvPr/>
        </p:nvGrpSpPr>
        <p:grpSpPr>
          <a:xfrm>
            <a:off x="1447800" y="3504406"/>
            <a:ext cx="2971800" cy="1950660"/>
            <a:chOff x="-76200" y="3504406"/>
            <a:chExt cx="2971800" cy="1950660"/>
          </a:xfrm>
        </p:grpSpPr>
        <p:sp>
          <p:nvSpPr>
            <p:cNvPr id="29" name="TextBox 28"/>
            <p:cNvSpPr txBox="1"/>
            <p:nvPr/>
          </p:nvSpPr>
          <p:spPr>
            <a:xfrm>
              <a:off x="-76200" y="3885406"/>
              <a:ext cx="2971800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 dirty="0">
                  <a:latin typeface="Calibri" pitchFamily="34" charset="0"/>
                </a:rPr>
                <a:t>You can replace this with your own text. You can replace this with your own text. 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600200" y="3504406"/>
              <a:ext cx="107593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accent5">
                      <a:lumMod val="50000"/>
                    </a:schemeClr>
                  </a:solidFill>
                  <a:latin typeface="Calibri" pitchFamily="34" charset="0"/>
                </a:rPr>
                <a:t>TITLE 2</a:t>
              </a:r>
            </a:p>
          </p:txBody>
        </p:sp>
      </p:grpSp>
      <p:grpSp>
        <p:nvGrpSpPr>
          <p:cNvPr id="8" name="Group 32"/>
          <p:cNvGrpSpPr/>
          <p:nvPr/>
        </p:nvGrpSpPr>
        <p:grpSpPr>
          <a:xfrm>
            <a:off x="4630131" y="2343149"/>
            <a:ext cx="2732009" cy="3561165"/>
            <a:chOff x="3144231" y="2590800"/>
            <a:chExt cx="2732009" cy="3561165"/>
          </a:xfrm>
        </p:grpSpPr>
        <p:pic>
          <p:nvPicPr>
            <p:cNvPr id="15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144231" y="3338249"/>
              <a:ext cx="2732009" cy="2813716"/>
            </a:xfrm>
            <a:prstGeom prst="rect">
              <a:avLst/>
            </a:prstGeom>
            <a:noFill/>
          </p:spPr>
        </p:pic>
        <p:sp>
          <p:nvSpPr>
            <p:cNvPr id="32" name="TextBox 31"/>
            <p:cNvSpPr txBox="1"/>
            <p:nvPr/>
          </p:nvSpPr>
          <p:spPr>
            <a:xfrm>
              <a:off x="3429000" y="2590800"/>
              <a:ext cx="216764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C00000"/>
                  </a:solidFill>
                  <a:latin typeface="Calibri" pitchFamily="34" charset="0"/>
                </a:rPr>
                <a:t>Sub-title here</a:t>
              </a:r>
            </a:p>
          </p:txBody>
        </p:sp>
      </p:grpSp>
      <p:sp>
        <p:nvSpPr>
          <p:cNvPr id="31" name="Title 30"/>
          <p:cNvSpPr>
            <a:spLocks noGrp="1"/>
          </p:cNvSpPr>
          <p:nvPr>
            <p:ph type="title"/>
          </p:nvPr>
        </p:nvSpPr>
        <p:spPr>
          <a:xfrm>
            <a:off x="1905000" y="228600"/>
            <a:ext cx="8229600" cy="914400"/>
          </a:xfrm>
        </p:spPr>
        <p:txBody>
          <a:bodyPr>
            <a:normAutofit/>
          </a:bodyPr>
          <a:lstStyle/>
          <a:p>
            <a:r>
              <a:rPr lang="en-US" dirty="0"/>
              <a:t>Asia map and related points</a:t>
            </a:r>
          </a:p>
        </p:txBody>
      </p:sp>
    </p:spTree>
    <p:extLst>
      <p:ext uri="{BB962C8B-B14F-4D97-AF65-F5344CB8AC3E}">
        <p14:creationId xmlns:p14="http://schemas.microsoft.com/office/powerpoint/2010/main" val="221693001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7"/>
          <p:cNvSpPr txBox="1">
            <a:spLocks/>
          </p:cNvSpPr>
          <p:nvPr/>
        </p:nvSpPr>
        <p:spPr>
          <a:xfrm>
            <a:off x="1981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pPr algn="ctr">
              <a:spcBef>
                <a:spcPct val="0"/>
              </a:spcBef>
              <a:defRPr/>
            </a:pPr>
            <a:endParaRPr lang="en-US" sz="3200" dirty="0">
              <a:latin typeface="Tw Cen MT Condensed Extra Bold" panose="020B0803020202020204" pitchFamily="34" charset="0"/>
              <a:ea typeface="+mj-ea"/>
              <a:cs typeface="+mj-cs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36802C4-4522-448D-AE96-DE853164FAC2}"/>
              </a:ext>
            </a:extLst>
          </p:cNvPr>
          <p:cNvGrpSpPr/>
          <p:nvPr/>
        </p:nvGrpSpPr>
        <p:grpSpPr>
          <a:xfrm>
            <a:off x="242170" y="1752600"/>
            <a:ext cx="2209800" cy="4038600"/>
            <a:chOff x="381000" y="1409700"/>
            <a:chExt cx="2209800" cy="4038600"/>
          </a:xfrm>
        </p:grpSpPr>
        <p:pic>
          <p:nvPicPr>
            <p:cNvPr id="37" name="Picture 36"/>
            <p:cNvPicPr preferRelativeResize="0">
              <a:picLocks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0060" y="2333185"/>
              <a:ext cx="2011680" cy="150876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  <p:sp>
          <p:nvSpPr>
            <p:cNvPr id="41" name="TextBox 40"/>
            <p:cNvSpPr txBox="1"/>
            <p:nvPr/>
          </p:nvSpPr>
          <p:spPr>
            <a:xfrm>
              <a:off x="398024" y="4072522"/>
              <a:ext cx="217575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Calibri" pitchFamily="34" charset="0"/>
                </a:rPr>
                <a:t>You can replace this text </a:t>
              </a: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81000" y="1409700"/>
              <a:ext cx="2209800" cy="4038600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itchFamily="34" charset="0"/>
              </a:endParaRPr>
            </a:p>
          </p:txBody>
        </p:sp>
        <p:sp>
          <p:nvSpPr>
            <p:cNvPr id="21" name="Rounded Rectangle 20"/>
            <p:cNvSpPr/>
            <p:nvPr/>
          </p:nvSpPr>
          <p:spPr>
            <a:xfrm>
              <a:off x="503611" y="1638300"/>
              <a:ext cx="1964578" cy="381000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Tw Cen MT Condensed Extra Bold" panose="020B0803020202020204" pitchFamily="34" charset="0"/>
                </a:rPr>
                <a:t>Subtitle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957189B3-F3AD-48CE-8771-7619DAF2B6FA}"/>
              </a:ext>
            </a:extLst>
          </p:cNvPr>
          <p:cNvGrpSpPr/>
          <p:nvPr/>
        </p:nvGrpSpPr>
        <p:grpSpPr>
          <a:xfrm>
            <a:off x="2559485" y="1752600"/>
            <a:ext cx="2209800" cy="4038600"/>
            <a:chOff x="2637972" y="1409700"/>
            <a:chExt cx="2209800" cy="4038600"/>
          </a:xfrm>
        </p:grpSpPr>
        <p:pic>
          <p:nvPicPr>
            <p:cNvPr id="38" name="Picture 37"/>
            <p:cNvPicPr preferRelativeResize="0">
              <a:picLocks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37032" y="2333185"/>
              <a:ext cx="2011680" cy="150876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  <p:sp>
          <p:nvSpPr>
            <p:cNvPr id="42" name="TextBox 41"/>
            <p:cNvSpPr txBox="1"/>
            <p:nvPr/>
          </p:nvSpPr>
          <p:spPr>
            <a:xfrm>
              <a:off x="2657928" y="4072522"/>
              <a:ext cx="216988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Calibri" pitchFamily="34" charset="0"/>
                </a:rPr>
                <a:t>You can replace this text </a:t>
              </a: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2637972" y="1409700"/>
              <a:ext cx="2209800" cy="4038600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itchFamily="34" charset="0"/>
              </a:endParaRPr>
            </a:p>
          </p:txBody>
        </p:sp>
        <p:sp>
          <p:nvSpPr>
            <p:cNvPr id="22" name="Rounded Rectangle 21"/>
            <p:cNvSpPr/>
            <p:nvPr/>
          </p:nvSpPr>
          <p:spPr>
            <a:xfrm>
              <a:off x="2760583" y="1638300"/>
              <a:ext cx="1964578" cy="381000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Tw Cen MT Condensed Extra Bold" panose="020B0803020202020204" pitchFamily="34" charset="0"/>
                </a:rPr>
                <a:t>Subtitle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2438F1FB-5D55-4A9B-BC8D-943BD612FF0C}"/>
              </a:ext>
            </a:extLst>
          </p:cNvPr>
          <p:cNvGrpSpPr/>
          <p:nvPr/>
        </p:nvGrpSpPr>
        <p:grpSpPr>
          <a:xfrm>
            <a:off x="4876800" y="1752600"/>
            <a:ext cx="2209800" cy="4038600"/>
            <a:chOff x="4894944" y="1409700"/>
            <a:chExt cx="2209800" cy="4038600"/>
          </a:xfrm>
        </p:grpSpPr>
        <p:pic>
          <p:nvPicPr>
            <p:cNvPr id="39" name="Picture 38"/>
            <p:cNvPicPr preferRelativeResize="0">
              <a:picLocks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94004" y="2333185"/>
              <a:ext cx="2011680" cy="150876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  <p:sp>
          <p:nvSpPr>
            <p:cNvPr id="43" name="TextBox 42"/>
            <p:cNvSpPr txBox="1"/>
            <p:nvPr/>
          </p:nvSpPr>
          <p:spPr>
            <a:xfrm>
              <a:off x="4904016" y="4072522"/>
              <a:ext cx="219165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Calibri" pitchFamily="34" charset="0"/>
                </a:rPr>
                <a:t>You can replace this text 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894944" y="1409700"/>
              <a:ext cx="2209800" cy="4038600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itchFamily="34" charset="0"/>
              </a:endParaRPr>
            </a:p>
          </p:txBody>
        </p:sp>
        <p:sp>
          <p:nvSpPr>
            <p:cNvPr id="23" name="Rounded Rectangle 22"/>
            <p:cNvSpPr/>
            <p:nvPr/>
          </p:nvSpPr>
          <p:spPr>
            <a:xfrm>
              <a:off x="5017555" y="1638300"/>
              <a:ext cx="1964578" cy="381000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Tw Cen MT Condensed Extra Bold" panose="020B0803020202020204" pitchFamily="34" charset="0"/>
                </a:rPr>
                <a:t>Subtitle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CF95FB2A-B450-4984-AACE-6BBB03DB0288}"/>
              </a:ext>
            </a:extLst>
          </p:cNvPr>
          <p:cNvGrpSpPr/>
          <p:nvPr/>
        </p:nvGrpSpPr>
        <p:grpSpPr>
          <a:xfrm>
            <a:off x="7194115" y="1752600"/>
            <a:ext cx="2220684" cy="4038600"/>
            <a:chOff x="7151916" y="1409700"/>
            <a:chExt cx="2220684" cy="4038600"/>
          </a:xfrm>
        </p:grpSpPr>
        <p:pic>
          <p:nvPicPr>
            <p:cNvPr id="40" name="Picture 39"/>
            <p:cNvPicPr preferRelativeResize="0">
              <a:picLocks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56418" y="2333185"/>
              <a:ext cx="2011680" cy="150876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  <p:sp>
          <p:nvSpPr>
            <p:cNvPr id="44" name="TextBox 43"/>
            <p:cNvSpPr txBox="1"/>
            <p:nvPr/>
          </p:nvSpPr>
          <p:spPr>
            <a:xfrm>
              <a:off x="7151916" y="4072522"/>
              <a:ext cx="222068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Calibri" pitchFamily="34" charset="0"/>
                </a:rPr>
                <a:t>You can replace this text </a:t>
              </a: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7157358" y="1409700"/>
              <a:ext cx="2209800" cy="4038600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itchFamily="34" charset="0"/>
              </a:endParaRPr>
            </a:p>
          </p:txBody>
        </p:sp>
        <p:sp>
          <p:nvSpPr>
            <p:cNvPr id="24" name="Rounded Rectangle 23"/>
            <p:cNvSpPr/>
            <p:nvPr/>
          </p:nvSpPr>
          <p:spPr>
            <a:xfrm>
              <a:off x="7279969" y="1638300"/>
              <a:ext cx="1964578" cy="381000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Tw Cen MT Condensed Extra Bold" panose="020B0803020202020204" pitchFamily="34" charset="0"/>
                </a:rPr>
                <a:t>Subtitle</a:t>
              </a:r>
            </a:p>
          </p:txBody>
        </p:sp>
      </p:grpSp>
      <p:sp>
        <p:nvSpPr>
          <p:cNvPr id="26" name="Title 25"/>
          <p:cNvSpPr>
            <a:spLocks noGrp="1"/>
          </p:cNvSpPr>
          <p:nvPr>
            <p:ph type="title"/>
          </p:nvPr>
        </p:nvSpPr>
        <p:spPr>
          <a:xfrm>
            <a:off x="2056852" y="152400"/>
            <a:ext cx="8229600" cy="1143000"/>
          </a:xfrm>
        </p:spPr>
        <p:txBody>
          <a:bodyPr/>
          <a:lstStyle/>
          <a:p>
            <a:pPr lvl="0"/>
            <a:r>
              <a:rPr lang="en-US" dirty="0"/>
              <a:t>5 Points with Images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7AD5C3F-2A2A-42C2-8CBB-D892C63412EF}"/>
              </a:ext>
            </a:extLst>
          </p:cNvPr>
          <p:cNvGrpSpPr/>
          <p:nvPr/>
        </p:nvGrpSpPr>
        <p:grpSpPr>
          <a:xfrm>
            <a:off x="9522314" y="1752600"/>
            <a:ext cx="2209800" cy="4038600"/>
            <a:chOff x="9482848" y="1409700"/>
            <a:chExt cx="2209800" cy="4038600"/>
          </a:xfrm>
        </p:grpSpPr>
        <p:pic>
          <p:nvPicPr>
            <p:cNvPr id="28" name="Picture 27"/>
            <p:cNvPicPr preferRelativeResize="0">
              <a:picLocks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81908" y="2328994"/>
              <a:ext cx="2011680" cy="1517142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  <p:sp>
          <p:nvSpPr>
            <p:cNvPr id="29" name="TextBox 28"/>
            <p:cNvSpPr txBox="1"/>
            <p:nvPr/>
          </p:nvSpPr>
          <p:spPr>
            <a:xfrm>
              <a:off x="9482848" y="4072522"/>
              <a:ext cx="22098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Calibri" pitchFamily="34" charset="0"/>
                </a:rPr>
                <a:t>You can replace this text 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9482848" y="1409700"/>
              <a:ext cx="2209800" cy="4038600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itchFamily="34" charset="0"/>
              </a:endParaRPr>
            </a:p>
          </p:txBody>
        </p:sp>
        <p:sp>
          <p:nvSpPr>
            <p:cNvPr id="31" name="Rounded Rectangle 30"/>
            <p:cNvSpPr/>
            <p:nvPr/>
          </p:nvSpPr>
          <p:spPr>
            <a:xfrm>
              <a:off x="9605459" y="1638300"/>
              <a:ext cx="1964578" cy="381000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Tw Cen MT Condensed Extra Bold" panose="020B0803020202020204" pitchFamily="34" charset="0"/>
                </a:rPr>
                <a:t>Subtitle</a:t>
              </a:r>
            </a:p>
          </p:txBody>
        </p: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5CA6884-8604-45E6-BEC1-5A9132758D5E}"/>
              </a:ext>
            </a:extLst>
          </p:cNvPr>
          <p:cNvCxnSpPr/>
          <p:nvPr/>
        </p:nvCxnSpPr>
        <p:spPr>
          <a:xfrm>
            <a:off x="4885872" y="6172200"/>
            <a:ext cx="7306128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5C7B75C-CAE4-4ED4-9478-C8A1BC08AFC3}"/>
              </a:ext>
            </a:extLst>
          </p:cNvPr>
          <p:cNvCxnSpPr>
            <a:cxnSpLocks/>
          </p:cNvCxnSpPr>
          <p:nvPr/>
        </p:nvCxnSpPr>
        <p:spPr>
          <a:xfrm>
            <a:off x="5105400" y="6324600"/>
            <a:ext cx="708660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clickEffect" p14:presetBounceEnd="3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6000">
                                          <p:cBhvr additive="base">
                                            <p:cTn id="7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6000">
                                          <p:cBhvr additive="base">
                                            <p:cTn id="8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1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22" presetClass="entr" presetSubtype="8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4" dur="5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" fill="hold">
                          <p:stCondLst>
                            <p:cond delay="indefinite"/>
                          </p:stCondLst>
                          <p:childTnLst>
                            <p:par>
                              <p:cTn id="1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" presetID="2" presetClass="entr" presetSubtype="8" fill="hold" nodeType="clickEffect" p14:presetBounceEnd="3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6000">
                                          <p:cBhvr additive="base">
                                            <p:cTn id="19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6000">
                                          <p:cBhvr additive="base">
                                            <p:cTn id="20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1" fill="hold">
                          <p:stCondLst>
                            <p:cond delay="indefinite"/>
                          </p:stCondLst>
                          <p:childTnLst>
                            <p:par>
                              <p:cTn id="2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3" presetID="2" presetClass="entr" presetSubtype="8" fill="hold" nodeType="clickEffect" p14:presetBounceEnd="3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6000">
                                          <p:cBhvr additive="base">
                                            <p:cTn id="25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6000">
                                          <p:cBhvr additive="base">
                                            <p:cTn id="26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7" fill="hold">
                          <p:stCondLst>
                            <p:cond delay="indefinite"/>
                          </p:stCondLst>
                          <p:childTnLst>
                            <p:par>
                              <p:cTn id="2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9" presetID="2" presetClass="entr" presetSubtype="8" fill="hold" nodeType="clickEffect" p14:presetBounceEnd="3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6000">
                                          <p:cBhvr additive="base">
                                            <p:cTn id="3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6000">
                                          <p:cBhvr additive="base">
                                            <p:cTn id="3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3" fill="hold">
                          <p:stCondLst>
                            <p:cond delay="indefinite"/>
                          </p:stCondLst>
                          <p:childTnLst>
                            <p:par>
                              <p:cTn id="3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5" presetID="2" presetClass="entr" presetSubtype="8" fill="hold" nodeType="clickEffect" p14:presetBounceEnd="3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6000">
                                          <p:cBhvr additive="base">
                                            <p:cTn id="37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6000">
                                          <p:cBhvr additive="base">
                                            <p:cTn id="38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1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22" presetClass="entr" presetSubtype="8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4" dur="5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" fill="hold">
                          <p:stCondLst>
                            <p:cond delay="indefinite"/>
                          </p:stCondLst>
                          <p:childTnLst>
                            <p:par>
                              <p:cTn id="1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" presetID="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1" fill="hold">
                          <p:stCondLst>
                            <p:cond delay="indefinite"/>
                          </p:stCondLst>
                          <p:childTnLst>
                            <p:par>
                              <p:cTn id="2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3" presetID="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7" fill="hold">
                          <p:stCondLst>
                            <p:cond delay="indefinite"/>
                          </p:stCondLst>
                          <p:childTnLst>
                            <p:par>
                              <p:cTn id="2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9" presetID="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3" fill="hold">
                          <p:stCondLst>
                            <p:cond delay="indefinite"/>
                          </p:stCondLst>
                          <p:childTnLst>
                            <p:par>
                              <p:cTn id="3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5" presetID="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8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ounded Rectangle 7">
            <a:extLst>
              <a:ext uri="{FF2B5EF4-FFF2-40B4-BE49-F238E27FC236}">
                <a16:creationId xmlns:a16="http://schemas.microsoft.com/office/drawing/2014/main" id="{DD27094B-6EBC-485C-A32A-87623C418164}"/>
              </a:ext>
            </a:extLst>
          </p:cNvPr>
          <p:cNvSpPr/>
          <p:nvPr/>
        </p:nvSpPr>
        <p:spPr>
          <a:xfrm>
            <a:off x="7086598" y="1662100"/>
            <a:ext cx="4343401" cy="4343223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chemeClr val="bg2">
                  <a:lumMod val="75000"/>
                </a:schemeClr>
              </a:gs>
              <a:gs pos="35000">
                <a:schemeClr val="bg2">
                  <a:lumMod val="90000"/>
                </a:schemeClr>
              </a:gs>
              <a:gs pos="100000">
                <a:schemeClr val="bg2">
                  <a:lumMod val="90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 Points with Image</a:t>
            </a:r>
          </a:p>
        </p:txBody>
      </p:sp>
      <p:grpSp>
        <p:nvGrpSpPr>
          <p:cNvPr id="30" name="Group 29"/>
          <p:cNvGrpSpPr/>
          <p:nvPr/>
        </p:nvGrpSpPr>
        <p:grpSpPr>
          <a:xfrm>
            <a:off x="838200" y="1828623"/>
            <a:ext cx="685800" cy="762000"/>
            <a:chOff x="304800" y="1834267"/>
            <a:chExt cx="685800" cy="762000"/>
          </a:xfrm>
        </p:grpSpPr>
        <p:sp>
          <p:nvSpPr>
            <p:cNvPr id="6" name="Rounded Rectangle 5"/>
            <p:cNvSpPr/>
            <p:nvPr/>
          </p:nvSpPr>
          <p:spPr>
            <a:xfrm>
              <a:off x="304800" y="1834267"/>
              <a:ext cx="685800" cy="762000"/>
            </a:xfrm>
            <a:prstGeom prst="roundRect">
              <a:avLst/>
            </a:prstGeom>
            <a:gradFill flip="none" rotWithShape="1">
              <a:gsLst>
                <a:gs pos="0">
                  <a:schemeClr val="tx1">
                    <a:lumMod val="65000"/>
                    <a:lumOff val="35000"/>
                    <a:shade val="30000"/>
                    <a:satMod val="115000"/>
                  </a:schemeClr>
                </a:gs>
                <a:gs pos="50000">
                  <a:schemeClr val="tx1">
                    <a:lumMod val="65000"/>
                    <a:lumOff val="35000"/>
                    <a:shade val="67500"/>
                    <a:satMod val="115000"/>
                  </a:schemeClr>
                </a:gs>
                <a:gs pos="100000">
                  <a:schemeClr val="tx1">
                    <a:lumMod val="65000"/>
                    <a:lumOff val="35000"/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ln w="12700">
              <a:solidFill>
                <a:schemeClr val="tx1">
                  <a:lumMod val="65000"/>
                  <a:lumOff val="3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90950" y="1935704"/>
              <a:ext cx="45878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  <a:latin typeface="Arial Black" pitchFamily="34" charset="0"/>
                </a:rPr>
                <a:t>1</a:t>
              </a: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845574" y="2666823"/>
            <a:ext cx="685800" cy="762000"/>
            <a:chOff x="312174" y="2672467"/>
            <a:chExt cx="685800" cy="762000"/>
          </a:xfrm>
        </p:grpSpPr>
        <p:sp>
          <p:nvSpPr>
            <p:cNvPr id="9" name="Rounded Rectangle 8"/>
            <p:cNvSpPr/>
            <p:nvPr/>
          </p:nvSpPr>
          <p:spPr>
            <a:xfrm>
              <a:off x="312174" y="2672467"/>
              <a:ext cx="685800" cy="762000"/>
            </a:xfrm>
            <a:prstGeom prst="roundRect">
              <a:avLst/>
            </a:prstGeom>
            <a:gradFill flip="none" rotWithShape="1">
              <a:gsLst>
                <a:gs pos="0">
                  <a:schemeClr val="tx1">
                    <a:lumMod val="65000"/>
                    <a:lumOff val="35000"/>
                    <a:shade val="30000"/>
                    <a:satMod val="115000"/>
                  </a:schemeClr>
                </a:gs>
                <a:gs pos="50000">
                  <a:schemeClr val="tx1">
                    <a:lumMod val="65000"/>
                    <a:lumOff val="35000"/>
                    <a:shade val="67500"/>
                    <a:satMod val="115000"/>
                  </a:schemeClr>
                </a:gs>
                <a:gs pos="100000">
                  <a:schemeClr val="tx1">
                    <a:lumMod val="65000"/>
                    <a:lumOff val="35000"/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ln w="12700">
              <a:solidFill>
                <a:schemeClr val="tx1">
                  <a:lumMod val="65000"/>
                  <a:lumOff val="3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441554" y="2761079"/>
              <a:ext cx="45878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  <a:latin typeface="Arial Black" pitchFamily="34" charset="0"/>
                </a:rPr>
                <a:t>2</a:t>
              </a: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845574" y="4343223"/>
            <a:ext cx="685800" cy="762000"/>
            <a:chOff x="312174" y="4348867"/>
            <a:chExt cx="685800" cy="762000"/>
          </a:xfrm>
        </p:grpSpPr>
        <p:sp>
          <p:nvSpPr>
            <p:cNvPr id="14" name="Rounded Rectangle 13"/>
            <p:cNvSpPr/>
            <p:nvPr/>
          </p:nvSpPr>
          <p:spPr>
            <a:xfrm>
              <a:off x="312174" y="4348867"/>
              <a:ext cx="685800" cy="762000"/>
            </a:xfrm>
            <a:prstGeom prst="roundRect">
              <a:avLst/>
            </a:prstGeom>
            <a:gradFill flip="none" rotWithShape="1">
              <a:gsLst>
                <a:gs pos="0">
                  <a:schemeClr val="tx1">
                    <a:lumMod val="65000"/>
                    <a:lumOff val="35000"/>
                    <a:shade val="30000"/>
                    <a:satMod val="115000"/>
                  </a:schemeClr>
                </a:gs>
                <a:gs pos="50000">
                  <a:schemeClr val="tx1">
                    <a:lumMod val="65000"/>
                    <a:lumOff val="35000"/>
                    <a:shade val="67500"/>
                    <a:satMod val="115000"/>
                  </a:schemeClr>
                </a:gs>
                <a:gs pos="100000">
                  <a:schemeClr val="tx1">
                    <a:lumMod val="65000"/>
                    <a:lumOff val="35000"/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ln w="12700">
              <a:solidFill>
                <a:schemeClr val="tx1">
                  <a:lumMod val="65000"/>
                  <a:lumOff val="3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67926" y="4437479"/>
              <a:ext cx="38592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  <a:latin typeface="Arial Black" pitchFamily="34" charset="0"/>
                </a:rPr>
                <a:t>4</a:t>
              </a: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848032" y="5181423"/>
            <a:ext cx="685800" cy="762000"/>
            <a:chOff x="314632" y="5187067"/>
            <a:chExt cx="685800" cy="762000"/>
          </a:xfrm>
        </p:grpSpPr>
        <p:sp>
          <p:nvSpPr>
            <p:cNvPr id="17" name="Rounded Rectangle 16"/>
            <p:cNvSpPr/>
            <p:nvPr/>
          </p:nvSpPr>
          <p:spPr>
            <a:xfrm>
              <a:off x="314632" y="5187067"/>
              <a:ext cx="685800" cy="762000"/>
            </a:xfrm>
            <a:prstGeom prst="roundRect">
              <a:avLst/>
            </a:prstGeom>
            <a:gradFill flip="none" rotWithShape="1">
              <a:gsLst>
                <a:gs pos="0">
                  <a:schemeClr val="tx1">
                    <a:lumMod val="65000"/>
                    <a:lumOff val="35000"/>
                    <a:shade val="30000"/>
                    <a:satMod val="115000"/>
                  </a:schemeClr>
                </a:gs>
                <a:gs pos="50000">
                  <a:schemeClr val="tx1">
                    <a:lumMod val="65000"/>
                    <a:lumOff val="35000"/>
                    <a:shade val="67500"/>
                    <a:satMod val="115000"/>
                  </a:schemeClr>
                </a:gs>
                <a:gs pos="100000">
                  <a:schemeClr val="tx1">
                    <a:lumMod val="65000"/>
                    <a:lumOff val="35000"/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ln w="12700">
              <a:solidFill>
                <a:schemeClr val="tx1">
                  <a:lumMod val="65000"/>
                  <a:lumOff val="3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467926" y="5275679"/>
              <a:ext cx="38592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  <a:latin typeface="Arial Black" pitchFamily="34" charset="0"/>
                </a:rPr>
                <a:t>5</a:t>
              </a: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1597745" y="1828623"/>
            <a:ext cx="5105401" cy="762000"/>
            <a:chOff x="1064344" y="1834267"/>
            <a:chExt cx="5105401" cy="762000"/>
          </a:xfrm>
        </p:grpSpPr>
        <p:sp>
          <p:nvSpPr>
            <p:cNvPr id="5" name="Rounded Rectangle 4"/>
            <p:cNvSpPr/>
            <p:nvPr/>
          </p:nvSpPr>
          <p:spPr>
            <a:xfrm>
              <a:off x="1064344" y="1834267"/>
              <a:ext cx="5105401" cy="762000"/>
            </a:xfrm>
            <a:prstGeom prst="roundRect">
              <a:avLst/>
            </a:prstGeom>
            <a:ln w="9525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364228" y="1978186"/>
              <a:ext cx="458420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You can replace this text with yours</a:t>
              </a: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1605119" y="2666823"/>
            <a:ext cx="5105401" cy="762000"/>
            <a:chOff x="1071718" y="2672467"/>
            <a:chExt cx="5105401" cy="762000"/>
          </a:xfrm>
        </p:grpSpPr>
        <p:sp>
          <p:nvSpPr>
            <p:cNvPr id="8" name="Rounded Rectangle 7"/>
            <p:cNvSpPr/>
            <p:nvPr/>
          </p:nvSpPr>
          <p:spPr>
            <a:xfrm>
              <a:off x="1071718" y="2672467"/>
              <a:ext cx="5105401" cy="762000"/>
            </a:xfrm>
            <a:prstGeom prst="roundRect">
              <a:avLst/>
            </a:prstGeom>
            <a:gradFill flip="none" rotWithShape="1">
              <a:gsLst>
                <a:gs pos="0">
                  <a:schemeClr val="bg2">
                    <a:lumMod val="75000"/>
                  </a:schemeClr>
                </a:gs>
                <a:gs pos="35000">
                  <a:schemeClr val="bg2">
                    <a:lumMod val="90000"/>
                  </a:schemeClr>
                </a:gs>
                <a:gs pos="100000">
                  <a:schemeClr val="bg2">
                    <a:lumMod val="90000"/>
                  </a:schemeClr>
                </a:gs>
              </a:gsLst>
              <a:lin ang="1620000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364228" y="2817948"/>
              <a:ext cx="458420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You can replace this text with yours</a:t>
              </a: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845574" y="3505023"/>
            <a:ext cx="685800" cy="762000"/>
            <a:chOff x="312174" y="3510667"/>
            <a:chExt cx="685800" cy="762000"/>
          </a:xfrm>
        </p:grpSpPr>
        <p:sp>
          <p:nvSpPr>
            <p:cNvPr id="11" name="Rounded Rectangle 10"/>
            <p:cNvSpPr/>
            <p:nvPr/>
          </p:nvSpPr>
          <p:spPr>
            <a:xfrm>
              <a:off x="312174" y="3510667"/>
              <a:ext cx="685800" cy="762000"/>
            </a:xfrm>
            <a:prstGeom prst="roundRect">
              <a:avLst/>
            </a:prstGeom>
            <a:gradFill flip="none" rotWithShape="1">
              <a:gsLst>
                <a:gs pos="0">
                  <a:schemeClr val="tx1">
                    <a:lumMod val="65000"/>
                    <a:lumOff val="35000"/>
                    <a:shade val="30000"/>
                    <a:satMod val="115000"/>
                  </a:schemeClr>
                </a:gs>
                <a:gs pos="50000">
                  <a:schemeClr val="tx1">
                    <a:lumMod val="65000"/>
                    <a:lumOff val="35000"/>
                    <a:shade val="67500"/>
                    <a:satMod val="115000"/>
                  </a:schemeClr>
                </a:gs>
                <a:gs pos="100000">
                  <a:schemeClr val="tx1">
                    <a:lumMod val="65000"/>
                    <a:lumOff val="35000"/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ln w="12700">
              <a:solidFill>
                <a:schemeClr val="tx1">
                  <a:lumMod val="65000"/>
                  <a:lumOff val="3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54740" y="3599279"/>
              <a:ext cx="45878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  <a:latin typeface="Arial Black" pitchFamily="34" charset="0"/>
                </a:rPr>
                <a:t>3</a:t>
              </a: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1605119" y="3505023"/>
            <a:ext cx="5105401" cy="762000"/>
            <a:chOff x="1071718" y="3510667"/>
            <a:chExt cx="5105401" cy="762000"/>
          </a:xfrm>
        </p:grpSpPr>
        <p:sp>
          <p:nvSpPr>
            <p:cNvPr id="10" name="Rounded Rectangle 9"/>
            <p:cNvSpPr/>
            <p:nvPr/>
          </p:nvSpPr>
          <p:spPr>
            <a:xfrm>
              <a:off x="1071718" y="3510667"/>
              <a:ext cx="5105401" cy="762000"/>
            </a:xfrm>
            <a:prstGeom prst="roundRect">
              <a:avLst/>
            </a:prstGeom>
            <a:ln w="9525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364228" y="3657710"/>
              <a:ext cx="458420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You can replace this text with yours</a:t>
              </a: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1605119" y="4343223"/>
            <a:ext cx="5105401" cy="762000"/>
            <a:chOff x="1071718" y="4348867"/>
            <a:chExt cx="5105401" cy="762000"/>
          </a:xfrm>
        </p:grpSpPr>
        <p:sp>
          <p:nvSpPr>
            <p:cNvPr id="13" name="Rounded Rectangle 12"/>
            <p:cNvSpPr/>
            <p:nvPr/>
          </p:nvSpPr>
          <p:spPr>
            <a:xfrm>
              <a:off x="1071718" y="4348867"/>
              <a:ext cx="5105401" cy="762000"/>
            </a:xfrm>
            <a:prstGeom prst="roundRect">
              <a:avLst/>
            </a:prstGeom>
            <a:gradFill>
              <a:gsLst>
                <a:gs pos="0">
                  <a:schemeClr val="bg2">
                    <a:lumMod val="75000"/>
                  </a:schemeClr>
                </a:gs>
                <a:gs pos="35000">
                  <a:schemeClr val="bg2">
                    <a:lumMod val="90000"/>
                  </a:schemeClr>
                </a:gs>
                <a:gs pos="100000">
                  <a:schemeClr val="bg2">
                    <a:lumMod val="90000"/>
                  </a:schemeClr>
                </a:gs>
              </a:gsLst>
              <a:lin ang="16200000" scaled="1"/>
            </a:gradFill>
            <a:ln w="9525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364228" y="4497472"/>
              <a:ext cx="458420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You can replace this text with yours</a:t>
              </a: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1607577" y="5181423"/>
            <a:ext cx="5105401" cy="762000"/>
            <a:chOff x="1074176" y="5187067"/>
            <a:chExt cx="5105401" cy="762000"/>
          </a:xfrm>
        </p:grpSpPr>
        <p:sp>
          <p:nvSpPr>
            <p:cNvPr id="16" name="Rounded Rectangle 15"/>
            <p:cNvSpPr/>
            <p:nvPr/>
          </p:nvSpPr>
          <p:spPr>
            <a:xfrm>
              <a:off x="1074176" y="5187067"/>
              <a:ext cx="5105401" cy="762000"/>
            </a:xfrm>
            <a:prstGeom prst="roundRect">
              <a:avLst/>
            </a:prstGeom>
            <a:ln w="9525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364228" y="5337234"/>
              <a:ext cx="458420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You can replace this text with yours</a:t>
              </a: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F61DDF5C-4200-4C58-A80A-5E623A3EE1A7}"/>
              </a:ext>
            </a:extLst>
          </p:cNvPr>
          <p:cNvSpPr/>
          <p:nvPr/>
        </p:nvSpPr>
        <p:spPr>
          <a:xfrm>
            <a:off x="7275982" y="1851395"/>
            <a:ext cx="3964632" cy="3964632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066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56">
            <a:extLst>
              <a:ext uri="{FF2B5EF4-FFF2-40B4-BE49-F238E27FC236}">
                <a16:creationId xmlns:a16="http://schemas.microsoft.com/office/drawing/2014/main" id="{32A6D054-B923-4F5B-A08E-1F950C9B6AE5}"/>
              </a:ext>
            </a:extLst>
          </p:cNvPr>
          <p:cNvSpPr/>
          <p:nvPr/>
        </p:nvSpPr>
        <p:spPr>
          <a:xfrm>
            <a:off x="0" y="4495800"/>
            <a:ext cx="12192000" cy="23622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  <a:alpha val="4000"/>
                </a:schemeClr>
              </a:gs>
              <a:gs pos="46000">
                <a:schemeClr val="bg1">
                  <a:lumMod val="75000"/>
                  <a:alpha val="60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5 Points with Icons</a:t>
            </a:r>
            <a:endParaRPr lang="en-US" sz="4000" dirty="0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742579E3-35C2-4FB5-8423-D1DF5CCFD487}"/>
              </a:ext>
            </a:extLst>
          </p:cNvPr>
          <p:cNvGrpSpPr/>
          <p:nvPr/>
        </p:nvGrpSpPr>
        <p:grpSpPr>
          <a:xfrm>
            <a:off x="279233" y="1417638"/>
            <a:ext cx="2060349" cy="4343400"/>
            <a:chOff x="279233" y="1417638"/>
            <a:chExt cx="2060349" cy="4343400"/>
          </a:xfrm>
        </p:grpSpPr>
        <p:sp>
          <p:nvSpPr>
            <p:cNvPr id="12" name="Rounded Rectangle 11"/>
            <p:cNvSpPr/>
            <p:nvPr/>
          </p:nvSpPr>
          <p:spPr>
            <a:xfrm>
              <a:off x="291143" y="1417638"/>
              <a:ext cx="2048439" cy="4343400"/>
            </a:xfrm>
            <a:prstGeom prst="roundRect">
              <a:avLst/>
            </a:prstGeom>
            <a:gradFill>
              <a:gsLst>
                <a:gs pos="0">
                  <a:schemeClr val="bg1">
                    <a:lumMod val="75000"/>
                  </a:schemeClr>
                </a:gs>
                <a:gs pos="50000">
                  <a:schemeClr val="bg1">
                    <a:lumMod val="8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5400000" scaled="0"/>
            </a:gradFill>
            <a:ln>
              <a:solidFill>
                <a:schemeClr val="bg1">
                  <a:lumMod val="50000"/>
                </a:schemeClr>
              </a:solidFill>
            </a:ln>
            <a:effectLst>
              <a:reflection blurRad="6350" stA="52000" endA="300" endPos="35000" dir="5400000" sy="-100000" algn="bl" rotWithShape="0"/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itchFamily="34" charset="0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279233" y="2179638"/>
              <a:ext cx="2048439" cy="2438400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itchFamily="34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29025" y="1555116"/>
              <a:ext cx="154885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latin typeface="Tw Cen MT Condensed Extra Bold" panose="020B0803020202020204" pitchFamily="34" charset="0"/>
                </a:rPr>
                <a:t>Subtitle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441997" y="2484438"/>
              <a:ext cx="1828964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Calibri" pitchFamily="34" charset="0"/>
                </a:rPr>
                <a:t>You can replace this text with yours. You can replace this text with yours. 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B7778CF0-C92C-42B5-80D3-E3071F3613FF}"/>
              </a:ext>
            </a:extLst>
          </p:cNvPr>
          <p:cNvGrpSpPr/>
          <p:nvPr/>
        </p:nvGrpSpPr>
        <p:grpSpPr>
          <a:xfrm>
            <a:off x="2672530" y="1417638"/>
            <a:ext cx="2060349" cy="4343400"/>
            <a:chOff x="2672529" y="1417638"/>
            <a:chExt cx="2060349" cy="4343400"/>
          </a:xfrm>
        </p:grpSpPr>
        <p:sp>
          <p:nvSpPr>
            <p:cNvPr id="13" name="Rounded Rectangle 12"/>
            <p:cNvSpPr/>
            <p:nvPr/>
          </p:nvSpPr>
          <p:spPr>
            <a:xfrm>
              <a:off x="2684439" y="1417638"/>
              <a:ext cx="2048439" cy="4343400"/>
            </a:xfrm>
            <a:prstGeom prst="roundRect">
              <a:avLst/>
            </a:prstGeom>
            <a:gradFill>
              <a:gsLst>
                <a:gs pos="0">
                  <a:schemeClr val="bg1">
                    <a:lumMod val="75000"/>
                  </a:schemeClr>
                </a:gs>
                <a:gs pos="50000">
                  <a:schemeClr val="bg1">
                    <a:lumMod val="8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5400000" scaled="0"/>
            </a:gradFill>
            <a:ln>
              <a:solidFill>
                <a:schemeClr val="bg1">
                  <a:lumMod val="50000"/>
                </a:schemeClr>
              </a:solidFill>
            </a:ln>
            <a:effectLst>
              <a:reflection blurRad="6350" stA="52000" endA="300" endPos="35000" dir="5400000" sy="-100000" algn="bl" rotWithShape="0"/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itchFamily="34" charset="0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2672529" y="2179638"/>
              <a:ext cx="2048439" cy="24384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itchFamily="34" charset="0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2759866" y="2484438"/>
              <a:ext cx="1828964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Calibri" pitchFamily="34" charset="0"/>
                </a:rPr>
                <a:t>You can replace this text with yours. You can replace this text with yours. 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4FEEF5B0-EBFA-4B10-A9F1-2A8F19AF37D4}"/>
                </a:ext>
              </a:extLst>
            </p:cNvPr>
            <p:cNvSpPr txBox="1"/>
            <p:nvPr/>
          </p:nvSpPr>
          <p:spPr>
            <a:xfrm>
              <a:off x="2874751" y="1568981"/>
              <a:ext cx="154885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latin typeface="Tw Cen MT Condensed Extra Bold" panose="020B0803020202020204" pitchFamily="34" charset="0"/>
                </a:rPr>
                <a:t>Subtitle</a:t>
              </a: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242E4749-1FF6-4A4D-A257-C655DCBA5781}"/>
              </a:ext>
            </a:extLst>
          </p:cNvPr>
          <p:cNvGrpSpPr/>
          <p:nvPr/>
        </p:nvGrpSpPr>
        <p:grpSpPr>
          <a:xfrm>
            <a:off x="5065827" y="1417638"/>
            <a:ext cx="2060349" cy="4343400"/>
            <a:chOff x="5065825" y="1417638"/>
            <a:chExt cx="2060349" cy="4343400"/>
          </a:xfrm>
        </p:grpSpPr>
        <p:sp>
          <p:nvSpPr>
            <p:cNvPr id="14" name="Rounded Rectangle 13"/>
            <p:cNvSpPr/>
            <p:nvPr/>
          </p:nvSpPr>
          <p:spPr>
            <a:xfrm>
              <a:off x="5077735" y="1417638"/>
              <a:ext cx="2048439" cy="4343400"/>
            </a:xfrm>
            <a:prstGeom prst="roundRect">
              <a:avLst/>
            </a:prstGeom>
            <a:gradFill>
              <a:gsLst>
                <a:gs pos="0">
                  <a:schemeClr val="bg1">
                    <a:lumMod val="75000"/>
                  </a:schemeClr>
                </a:gs>
                <a:gs pos="50000">
                  <a:schemeClr val="bg1">
                    <a:lumMod val="8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5400000" scaled="0"/>
            </a:gradFill>
            <a:ln>
              <a:solidFill>
                <a:schemeClr val="bg1">
                  <a:lumMod val="50000"/>
                </a:schemeClr>
              </a:solidFill>
            </a:ln>
            <a:effectLst>
              <a:reflection blurRad="6350" stA="52000" endA="300" endPos="35000" dir="5400000" sy="-100000" algn="bl" rotWithShape="0"/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itchFamily="34" charset="0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5065825" y="2179638"/>
              <a:ext cx="2048439" cy="2438400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itchFamily="34" charset="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5188892" y="2484438"/>
              <a:ext cx="1828964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Calibri" pitchFamily="34" charset="0"/>
                </a:rPr>
                <a:t>You can replace this text with yours. You can replace this text with yours. 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57ED2FDB-E6A2-4D6D-B258-D422653353DD}"/>
                </a:ext>
              </a:extLst>
            </p:cNvPr>
            <p:cNvSpPr txBox="1"/>
            <p:nvPr/>
          </p:nvSpPr>
          <p:spPr>
            <a:xfrm>
              <a:off x="5220476" y="1582846"/>
              <a:ext cx="154885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latin typeface="Tw Cen MT Condensed Extra Bold" panose="020B0803020202020204" pitchFamily="34" charset="0"/>
                </a:rPr>
                <a:t>Subtitle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1BDE594C-E19B-4A77-BBBA-58566109E56A}"/>
              </a:ext>
            </a:extLst>
          </p:cNvPr>
          <p:cNvGrpSpPr/>
          <p:nvPr/>
        </p:nvGrpSpPr>
        <p:grpSpPr>
          <a:xfrm>
            <a:off x="7459124" y="1417638"/>
            <a:ext cx="2060348" cy="4343400"/>
            <a:chOff x="7459122" y="1417638"/>
            <a:chExt cx="2060348" cy="4343400"/>
          </a:xfrm>
        </p:grpSpPr>
        <p:sp>
          <p:nvSpPr>
            <p:cNvPr id="26" name="Rounded Rectangle 13">
              <a:extLst>
                <a:ext uri="{FF2B5EF4-FFF2-40B4-BE49-F238E27FC236}">
                  <a16:creationId xmlns:a16="http://schemas.microsoft.com/office/drawing/2014/main" id="{69B6337E-C779-4989-A336-33A0F8939EC8}"/>
                </a:ext>
              </a:extLst>
            </p:cNvPr>
            <p:cNvSpPr/>
            <p:nvPr/>
          </p:nvSpPr>
          <p:spPr>
            <a:xfrm>
              <a:off x="7471031" y="1417638"/>
              <a:ext cx="2048439" cy="4343400"/>
            </a:xfrm>
            <a:prstGeom prst="roundRect">
              <a:avLst/>
            </a:prstGeom>
            <a:gradFill>
              <a:gsLst>
                <a:gs pos="0">
                  <a:schemeClr val="bg1">
                    <a:lumMod val="75000"/>
                  </a:schemeClr>
                </a:gs>
                <a:gs pos="50000">
                  <a:schemeClr val="bg1">
                    <a:lumMod val="8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5400000" scaled="0"/>
            </a:gradFill>
            <a:ln>
              <a:solidFill>
                <a:schemeClr val="bg1">
                  <a:lumMod val="50000"/>
                </a:schemeClr>
              </a:solidFill>
            </a:ln>
            <a:effectLst>
              <a:reflection blurRad="6350" stA="52000" endA="300" endPos="35000" dir="5400000" sy="-100000" algn="bl" rotWithShape="0"/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itchFamily="34" charset="0"/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8AA9CF98-4D00-48C0-9C65-18D634B07171}"/>
                </a:ext>
              </a:extLst>
            </p:cNvPr>
            <p:cNvSpPr/>
            <p:nvPr/>
          </p:nvSpPr>
          <p:spPr>
            <a:xfrm>
              <a:off x="7459122" y="2179638"/>
              <a:ext cx="2048439" cy="24384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itchFamily="34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F8713A5-5422-4146-8464-E113A14DB560}"/>
                </a:ext>
              </a:extLst>
            </p:cNvPr>
            <p:cNvSpPr txBox="1"/>
            <p:nvPr/>
          </p:nvSpPr>
          <p:spPr>
            <a:xfrm>
              <a:off x="7582188" y="2484438"/>
              <a:ext cx="1828964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Calibri" pitchFamily="34" charset="0"/>
                </a:rPr>
                <a:t>You can replace this text with yours. You can replace this text with yours. 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A2A0E09F-ADF0-4517-A613-619C1E544F69}"/>
                </a:ext>
              </a:extLst>
            </p:cNvPr>
            <p:cNvSpPr txBox="1"/>
            <p:nvPr/>
          </p:nvSpPr>
          <p:spPr>
            <a:xfrm>
              <a:off x="7720824" y="1587704"/>
              <a:ext cx="154885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latin typeface="Tw Cen MT Condensed Extra Bold" panose="020B0803020202020204" pitchFamily="34" charset="0"/>
                </a:rPr>
                <a:t>Subtitle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0ED721B7-3C4D-4A6B-A5AA-091F28911BF6}"/>
              </a:ext>
            </a:extLst>
          </p:cNvPr>
          <p:cNvGrpSpPr/>
          <p:nvPr/>
        </p:nvGrpSpPr>
        <p:grpSpPr>
          <a:xfrm>
            <a:off x="9852418" y="1417638"/>
            <a:ext cx="2060349" cy="4343400"/>
            <a:chOff x="9852418" y="1417638"/>
            <a:chExt cx="2060349" cy="4343400"/>
          </a:xfrm>
        </p:grpSpPr>
        <p:sp>
          <p:nvSpPr>
            <p:cNvPr id="31" name="Rounded Rectangle 13">
              <a:extLst>
                <a:ext uri="{FF2B5EF4-FFF2-40B4-BE49-F238E27FC236}">
                  <a16:creationId xmlns:a16="http://schemas.microsoft.com/office/drawing/2014/main" id="{2704903C-2382-4AD3-9F46-24E404CCCF9C}"/>
                </a:ext>
              </a:extLst>
            </p:cNvPr>
            <p:cNvSpPr/>
            <p:nvPr/>
          </p:nvSpPr>
          <p:spPr>
            <a:xfrm>
              <a:off x="9864328" y="1417638"/>
              <a:ext cx="2048439" cy="4343400"/>
            </a:xfrm>
            <a:prstGeom prst="roundRect">
              <a:avLst/>
            </a:prstGeom>
            <a:gradFill>
              <a:gsLst>
                <a:gs pos="0">
                  <a:schemeClr val="bg1">
                    <a:lumMod val="75000"/>
                  </a:schemeClr>
                </a:gs>
                <a:gs pos="50000">
                  <a:schemeClr val="bg1">
                    <a:lumMod val="8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5400000" scaled="0"/>
            </a:gradFill>
            <a:ln>
              <a:solidFill>
                <a:schemeClr val="bg1">
                  <a:lumMod val="50000"/>
                </a:schemeClr>
              </a:solidFill>
            </a:ln>
            <a:effectLst>
              <a:reflection blurRad="6350" stA="52000" endA="300" endPos="35000" dir="5400000" sy="-100000" algn="bl" rotWithShape="0"/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itchFamily="34" charset="0"/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9BC702D0-DAD2-4130-9FA2-EAFFE336C790}"/>
                </a:ext>
              </a:extLst>
            </p:cNvPr>
            <p:cNvSpPr/>
            <p:nvPr/>
          </p:nvSpPr>
          <p:spPr>
            <a:xfrm>
              <a:off x="9852418" y="2179638"/>
              <a:ext cx="2048439" cy="2438400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itchFamily="34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1610BA8-381A-41D5-82F4-1FEB40493035}"/>
                </a:ext>
              </a:extLst>
            </p:cNvPr>
            <p:cNvSpPr txBox="1"/>
            <p:nvPr/>
          </p:nvSpPr>
          <p:spPr>
            <a:xfrm>
              <a:off x="9975485" y="2484438"/>
              <a:ext cx="1828964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Calibri" pitchFamily="34" charset="0"/>
                </a:rPr>
                <a:t>You can replace this text with yours. You can replace this text with yours. 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A7B61FB8-BB7D-41A3-BB95-25DB1297F1BA}"/>
                </a:ext>
              </a:extLst>
            </p:cNvPr>
            <p:cNvSpPr txBox="1"/>
            <p:nvPr/>
          </p:nvSpPr>
          <p:spPr>
            <a:xfrm>
              <a:off x="10114120" y="1587704"/>
              <a:ext cx="154885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latin typeface="Tw Cen MT Condensed Extra Bold" panose="020B0803020202020204" pitchFamily="34" charset="0"/>
                </a:rPr>
                <a:t>Subtitle</a:t>
              </a:r>
            </a:p>
          </p:txBody>
        </p:sp>
      </p:grpSp>
      <p:pic>
        <p:nvPicPr>
          <p:cNvPr id="9" name="Graphic 8" descr="Stopwatch">
            <a:extLst>
              <a:ext uri="{FF2B5EF4-FFF2-40B4-BE49-F238E27FC236}">
                <a16:creationId xmlns:a16="http://schemas.microsoft.com/office/drawing/2014/main" id="{DC2607BB-F86B-42C0-B8F6-1505FE5CBA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22862" y="4755466"/>
            <a:ext cx="905124" cy="914400"/>
          </a:xfrm>
          <a:prstGeom prst="rect">
            <a:avLst/>
          </a:prstGeom>
        </p:spPr>
      </p:pic>
      <p:pic>
        <p:nvPicPr>
          <p:cNvPr id="11" name="Graphic 10" descr="Covered plate">
            <a:extLst>
              <a:ext uri="{FF2B5EF4-FFF2-40B4-BE49-F238E27FC236}">
                <a16:creationId xmlns:a16="http://schemas.microsoft.com/office/drawing/2014/main" id="{3E27C85F-8606-4CB2-B46E-BB9E2B7552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83493" y="4755466"/>
            <a:ext cx="905124" cy="914400"/>
          </a:xfrm>
          <a:prstGeom prst="rect">
            <a:avLst/>
          </a:prstGeom>
        </p:spPr>
      </p:pic>
      <p:pic>
        <p:nvPicPr>
          <p:cNvPr id="37" name="Graphic 36" descr="Table setting">
            <a:extLst>
              <a:ext uri="{FF2B5EF4-FFF2-40B4-BE49-F238E27FC236}">
                <a16:creationId xmlns:a16="http://schemas.microsoft.com/office/drawing/2014/main" id="{23A98630-769A-4FBA-A652-9DE58EC0BA5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435985" y="4755466"/>
            <a:ext cx="905124" cy="914400"/>
          </a:xfrm>
          <a:prstGeom prst="rect">
            <a:avLst/>
          </a:prstGeom>
        </p:spPr>
      </p:pic>
      <p:pic>
        <p:nvPicPr>
          <p:cNvPr id="39" name="Graphic 38" descr="Scale">
            <a:extLst>
              <a:ext uri="{FF2B5EF4-FFF2-40B4-BE49-F238E27FC236}">
                <a16:creationId xmlns:a16="http://schemas.microsoft.com/office/drawing/2014/main" id="{11CC3F29-FABD-4495-91C1-F0F3DE907B1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609739" y="4755466"/>
            <a:ext cx="905124" cy="914400"/>
          </a:xfrm>
          <a:prstGeom prst="rect">
            <a:avLst/>
          </a:prstGeom>
        </p:spPr>
      </p:pic>
      <p:pic>
        <p:nvPicPr>
          <p:cNvPr id="41" name="Graphic 40" descr="Wheelbarrow">
            <a:extLst>
              <a:ext uri="{FF2B5EF4-FFF2-40B4-BE49-F238E27FC236}">
                <a16:creationId xmlns:a16="http://schemas.microsoft.com/office/drawing/2014/main" id="{45AFD08D-11E2-43D2-B6D6-EBCF24862C2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196616" y="4755466"/>
            <a:ext cx="905124" cy="914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74"/>
          <p:cNvGrpSpPr/>
          <p:nvPr/>
        </p:nvGrpSpPr>
        <p:grpSpPr>
          <a:xfrm>
            <a:off x="1175658" y="478970"/>
            <a:ext cx="9906000" cy="6020594"/>
            <a:chOff x="228600" y="381000"/>
            <a:chExt cx="8686800" cy="6020594"/>
          </a:xfrm>
        </p:grpSpPr>
        <p:grpSp>
          <p:nvGrpSpPr>
            <p:cNvPr id="3" name="Group 37"/>
            <p:cNvGrpSpPr/>
            <p:nvPr/>
          </p:nvGrpSpPr>
          <p:grpSpPr>
            <a:xfrm>
              <a:off x="228600" y="381000"/>
              <a:ext cx="8686800" cy="6020594"/>
              <a:chOff x="304800" y="381000"/>
              <a:chExt cx="8686800" cy="6020594"/>
            </a:xfrm>
          </p:grpSpPr>
          <p:grpSp>
            <p:nvGrpSpPr>
              <p:cNvPr id="9" name="Group 36"/>
              <p:cNvGrpSpPr/>
              <p:nvPr/>
            </p:nvGrpSpPr>
            <p:grpSpPr>
              <a:xfrm>
                <a:off x="304800" y="381000"/>
                <a:ext cx="8686800" cy="6020594"/>
                <a:chOff x="304800" y="381000"/>
                <a:chExt cx="8686800" cy="6020594"/>
              </a:xfrm>
            </p:grpSpPr>
            <p:sp>
              <p:nvSpPr>
                <p:cNvPr id="25" name="Rectangle 24"/>
                <p:cNvSpPr/>
                <p:nvPr/>
              </p:nvSpPr>
              <p:spPr>
                <a:xfrm>
                  <a:off x="304800" y="381000"/>
                  <a:ext cx="8686800" cy="6019800"/>
                </a:xfrm>
                <a:prstGeom prst="rect">
                  <a:avLst/>
                </a:prstGeom>
                <a:gradFill flip="none" rotWithShape="1">
                  <a:gsLst>
                    <a:gs pos="0">
                      <a:srgbClr val="E6DCAC"/>
                    </a:gs>
                    <a:gs pos="12000">
                      <a:srgbClr val="E6D78A"/>
                    </a:gs>
                    <a:gs pos="30000">
                      <a:srgbClr val="C7AC4C"/>
                    </a:gs>
                    <a:gs pos="45000">
                      <a:srgbClr val="E6D78A"/>
                    </a:gs>
                    <a:gs pos="77000">
                      <a:srgbClr val="C7AC4C"/>
                    </a:gs>
                    <a:gs pos="100000">
                      <a:srgbClr val="E6DCAC"/>
                    </a:gs>
                  </a:gsLst>
                  <a:lin ang="2700000" scaled="0"/>
                  <a:tileRect/>
                </a:gradFill>
                <a:ln>
                  <a:solidFill>
                    <a:schemeClr val="bg2">
                      <a:lumMod val="25000"/>
                    </a:schemeClr>
                  </a:solidFill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" name="Rectangle 3"/>
                <p:cNvSpPr/>
                <p:nvPr/>
              </p:nvSpPr>
              <p:spPr>
                <a:xfrm>
                  <a:off x="381000" y="457200"/>
                  <a:ext cx="4267200" cy="5867400"/>
                </a:xfrm>
                <a:prstGeom prst="rect">
                  <a:avLst/>
                </a:prstGeom>
                <a:gradFill flip="none" rotWithShape="1">
                  <a:gsLst>
                    <a:gs pos="0">
                      <a:schemeClr val="bg2">
                        <a:lumMod val="50000"/>
                      </a:schemeClr>
                    </a:gs>
                    <a:gs pos="51000">
                      <a:schemeClr val="bg2">
                        <a:lumMod val="75000"/>
                      </a:schemeClr>
                    </a:gs>
                    <a:gs pos="100000">
                      <a:schemeClr val="bg2">
                        <a:lumMod val="90000"/>
                      </a:schemeClr>
                    </a:gs>
                  </a:gsLst>
                  <a:lin ang="2700000" scaled="1"/>
                  <a:tileRect/>
                </a:gradFill>
                <a:ln w="6350">
                  <a:solidFill>
                    <a:schemeClr val="bg2">
                      <a:lumMod val="2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" name="Rectangle 4"/>
                <p:cNvSpPr/>
                <p:nvPr/>
              </p:nvSpPr>
              <p:spPr>
                <a:xfrm>
                  <a:off x="4648200" y="457200"/>
                  <a:ext cx="4270248" cy="5867400"/>
                </a:xfrm>
                <a:prstGeom prst="rect">
                  <a:avLst/>
                </a:prstGeom>
                <a:gradFill flip="none" rotWithShape="1">
                  <a:gsLst>
                    <a:gs pos="0">
                      <a:schemeClr val="bg2">
                        <a:lumMod val="50000"/>
                      </a:schemeClr>
                    </a:gs>
                    <a:gs pos="51000">
                      <a:schemeClr val="bg2">
                        <a:lumMod val="75000"/>
                      </a:schemeClr>
                    </a:gs>
                    <a:gs pos="100000">
                      <a:schemeClr val="bg2">
                        <a:lumMod val="90000"/>
                      </a:schemeClr>
                    </a:gs>
                  </a:gsLst>
                  <a:lin ang="10800000" scaled="1"/>
                  <a:tileRect/>
                </a:gradFill>
                <a:ln w="6350">
                  <a:solidFill>
                    <a:schemeClr val="bg2">
                      <a:lumMod val="2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30" name="Straight Connector 29"/>
                <p:cNvCxnSpPr>
                  <a:stCxn id="25" idx="0"/>
                  <a:endCxn id="25" idx="2"/>
                </p:cNvCxnSpPr>
                <p:nvPr/>
              </p:nvCxnSpPr>
              <p:spPr>
                <a:xfrm rot="16200000" flipH="1">
                  <a:off x="1638300" y="3390900"/>
                  <a:ext cx="6019800" cy="1588"/>
                </a:xfrm>
                <a:prstGeom prst="line">
                  <a:avLst/>
                </a:prstGeom>
                <a:ln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8" name="Straight Connector 27"/>
              <p:cNvCxnSpPr>
                <a:stCxn id="25" idx="0"/>
                <a:endCxn id="5" idx="1"/>
              </p:cNvCxnSpPr>
              <p:nvPr/>
            </p:nvCxnSpPr>
            <p:spPr>
              <a:xfrm rot="16200000" flipH="1">
                <a:off x="3143250" y="1885950"/>
                <a:ext cx="3009900" cy="1588"/>
              </a:xfrm>
              <a:prstGeom prst="line">
                <a:avLst/>
              </a:prstGeom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0" name="Block Arc 39"/>
            <p:cNvSpPr/>
            <p:nvPr/>
          </p:nvSpPr>
          <p:spPr>
            <a:xfrm>
              <a:off x="4419600" y="685800"/>
              <a:ext cx="304800" cy="152400"/>
            </a:xfrm>
            <a:prstGeom prst="blockArc">
              <a:avLst/>
            </a:prstGeom>
            <a:solidFill>
              <a:schemeClr val="accent5">
                <a:lumMod val="75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1" name="Block Arc 40"/>
            <p:cNvSpPr/>
            <p:nvPr/>
          </p:nvSpPr>
          <p:spPr>
            <a:xfrm>
              <a:off x="4419600" y="934720"/>
              <a:ext cx="304800" cy="152400"/>
            </a:xfrm>
            <a:prstGeom prst="blockArc">
              <a:avLst/>
            </a:prstGeom>
            <a:solidFill>
              <a:schemeClr val="accent5">
                <a:lumMod val="75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2" name="Block Arc 41"/>
            <p:cNvSpPr/>
            <p:nvPr/>
          </p:nvSpPr>
          <p:spPr>
            <a:xfrm>
              <a:off x="4419600" y="1183640"/>
              <a:ext cx="304800" cy="152400"/>
            </a:xfrm>
            <a:prstGeom prst="blockArc">
              <a:avLst/>
            </a:prstGeom>
            <a:solidFill>
              <a:schemeClr val="accent5">
                <a:lumMod val="75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3" name="Block Arc 42"/>
            <p:cNvSpPr/>
            <p:nvPr/>
          </p:nvSpPr>
          <p:spPr>
            <a:xfrm>
              <a:off x="4419600" y="1432560"/>
              <a:ext cx="304800" cy="152400"/>
            </a:xfrm>
            <a:prstGeom prst="blockArc">
              <a:avLst/>
            </a:prstGeom>
            <a:solidFill>
              <a:schemeClr val="accent5">
                <a:lumMod val="75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4" name="Block Arc 43"/>
            <p:cNvSpPr/>
            <p:nvPr/>
          </p:nvSpPr>
          <p:spPr>
            <a:xfrm>
              <a:off x="4419600" y="1681480"/>
              <a:ext cx="304800" cy="152400"/>
            </a:xfrm>
            <a:prstGeom prst="blockArc">
              <a:avLst/>
            </a:prstGeom>
            <a:solidFill>
              <a:schemeClr val="accent5">
                <a:lumMod val="75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5" name="Block Arc 44"/>
            <p:cNvSpPr/>
            <p:nvPr/>
          </p:nvSpPr>
          <p:spPr>
            <a:xfrm>
              <a:off x="4419600" y="1930400"/>
              <a:ext cx="304800" cy="152400"/>
            </a:xfrm>
            <a:prstGeom prst="blockArc">
              <a:avLst/>
            </a:prstGeom>
            <a:solidFill>
              <a:schemeClr val="accent5">
                <a:lumMod val="75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6" name="Block Arc 45"/>
            <p:cNvSpPr/>
            <p:nvPr/>
          </p:nvSpPr>
          <p:spPr>
            <a:xfrm>
              <a:off x="4419600" y="2179320"/>
              <a:ext cx="304800" cy="152400"/>
            </a:xfrm>
            <a:prstGeom prst="blockArc">
              <a:avLst/>
            </a:prstGeom>
            <a:solidFill>
              <a:schemeClr val="accent5">
                <a:lumMod val="75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7" name="Block Arc 46"/>
            <p:cNvSpPr/>
            <p:nvPr/>
          </p:nvSpPr>
          <p:spPr>
            <a:xfrm>
              <a:off x="4419600" y="2428240"/>
              <a:ext cx="304800" cy="152400"/>
            </a:xfrm>
            <a:prstGeom prst="blockArc">
              <a:avLst/>
            </a:prstGeom>
            <a:solidFill>
              <a:schemeClr val="accent5">
                <a:lumMod val="75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8" name="Block Arc 47"/>
            <p:cNvSpPr/>
            <p:nvPr/>
          </p:nvSpPr>
          <p:spPr>
            <a:xfrm>
              <a:off x="4419600" y="2677160"/>
              <a:ext cx="304800" cy="152400"/>
            </a:xfrm>
            <a:prstGeom prst="blockArc">
              <a:avLst/>
            </a:prstGeom>
            <a:solidFill>
              <a:schemeClr val="accent5">
                <a:lumMod val="75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9" name="Block Arc 48"/>
            <p:cNvSpPr/>
            <p:nvPr/>
          </p:nvSpPr>
          <p:spPr>
            <a:xfrm>
              <a:off x="4419600" y="2926080"/>
              <a:ext cx="304800" cy="152400"/>
            </a:xfrm>
            <a:prstGeom prst="blockArc">
              <a:avLst/>
            </a:prstGeom>
            <a:solidFill>
              <a:schemeClr val="accent5">
                <a:lumMod val="75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0" name="Block Arc 49"/>
            <p:cNvSpPr/>
            <p:nvPr/>
          </p:nvSpPr>
          <p:spPr>
            <a:xfrm>
              <a:off x="4419600" y="3175000"/>
              <a:ext cx="304800" cy="152400"/>
            </a:xfrm>
            <a:prstGeom prst="blockArc">
              <a:avLst/>
            </a:prstGeom>
            <a:solidFill>
              <a:schemeClr val="accent5">
                <a:lumMod val="75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1" name="Block Arc 50"/>
            <p:cNvSpPr/>
            <p:nvPr/>
          </p:nvSpPr>
          <p:spPr>
            <a:xfrm>
              <a:off x="4419600" y="3423920"/>
              <a:ext cx="304800" cy="152400"/>
            </a:xfrm>
            <a:prstGeom prst="blockArc">
              <a:avLst/>
            </a:prstGeom>
            <a:solidFill>
              <a:schemeClr val="accent5">
                <a:lumMod val="75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2" name="Block Arc 51"/>
            <p:cNvSpPr/>
            <p:nvPr/>
          </p:nvSpPr>
          <p:spPr>
            <a:xfrm>
              <a:off x="4419600" y="3672840"/>
              <a:ext cx="304800" cy="152400"/>
            </a:xfrm>
            <a:prstGeom prst="blockArc">
              <a:avLst/>
            </a:prstGeom>
            <a:solidFill>
              <a:schemeClr val="accent5">
                <a:lumMod val="75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3" name="Block Arc 52"/>
            <p:cNvSpPr/>
            <p:nvPr/>
          </p:nvSpPr>
          <p:spPr>
            <a:xfrm>
              <a:off x="4419600" y="3921760"/>
              <a:ext cx="304800" cy="152400"/>
            </a:xfrm>
            <a:prstGeom prst="blockArc">
              <a:avLst/>
            </a:prstGeom>
            <a:solidFill>
              <a:schemeClr val="accent5">
                <a:lumMod val="75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4" name="Block Arc 53"/>
            <p:cNvSpPr/>
            <p:nvPr/>
          </p:nvSpPr>
          <p:spPr>
            <a:xfrm>
              <a:off x="4419600" y="4170680"/>
              <a:ext cx="304800" cy="152400"/>
            </a:xfrm>
            <a:prstGeom prst="blockArc">
              <a:avLst/>
            </a:prstGeom>
            <a:solidFill>
              <a:schemeClr val="accent5">
                <a:lumMod val="75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5" name="Block Arc 54"/>
            <p:cNvSpPr/>
            <p:nvPr/>
          </p:nvSpPr>
          <p:spPr>
            <a:xfrm>
              <a:off x="4419600" y="4419600"/>
              <a:ext cx="304800" cy="152400"/>
            </a:xfrm>
            <a:prstGeom prst="blockArc">
              <a:avLst/>
            </a:prstGeom>
            <a:solidFill>
              <a:schemeClr val="accent5">
                <a:lumMod val="75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0" name="Group 21"/>
          <p:cNvGrpSpPr/>
          <p:nvPr/>
        </p:nvGrpSpPr>
        <p:grpSpPr>
          <a:xfrm>
            <a:off x="7805058" y="1469570"/>
            <a:ext cx="2971800" cy="2819400"/>
            <a:chOff x="5715000" y="1295400"/>
            <a:chExt cx="2971800" cy="2819400"/>
          </a:xfrm>
        </p:grpSpPr>
        <p:sp>
          <p:nvSpPr>
            <p:cNvPr id="23" name="Round Same Side Corner Rectangle 22"/>
            <p:cNvSpPr/>
            <p:nvPr/>
          </p:nvSpPr>
          <p:spPr>
            <a:xfrm>
              <a:off x="5715000" y="1295400"/>
              <a:ext cx="2971800" cy="457200"/>
            </a:xfrm>
            <a:prstGeom prst="round2SameRect">
              <a:avLst/>
            </a:prstGeom>
            <a:gradFill flip="none" rotWithShape="1">
              <a:gsLst>
                <a:gs pos="0">
                  <a:schemeClr val="accent5">
                    <a:lumMod val="50000"/>
                    <a:shade val="30000"/>
                    <a:satMod val="115000"/>
                  </a:schemeClr>
                </a:gs>
                <a:gs pos="50000">
                  <a:schemeClr val="accent5">
                    <a:lumMod val="50000"/>
                    <a:shade val="67500"/>
                    <a:satMod val="115000"/>
                  </a:schemeClr>
                </a:gs>
                <a:gs pos="100000">
                  <a:schemeClr val="accent5">
                    <a:lumMod val="50000"/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latin typeface="Tw Cen MT Condensed Extra Bold" panose="020B0803020202020204" pitchFamily="34" charset="0"/>
                </a:rPr>
                <a:t>HEADING 5</a:t>
              </a: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5715000" y="1752600"/>
              <a:ext cx="2971800" cy="2362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>
                <a:buFont typeface="Arial" pitchFamily="34" charset="0"/>
                <a:buChar char="•"/>
              </a:pPr>
              <a:r>
                <a:rPr lang="en-US" sz="2400" dirty="0">
                  <a:solidFill>
                    <a:schemeClr val="tx1"/>
                  </a:solidFill>
                </a:rPr>
                <a:t>  Your text here</a:t>
              </a:r>
            </a:p>
            <a:p>
              <a:pPr algn="ctr">
                <a:buFont typeface="Arial" pitchFamily="34" charset="0"/>
                <a:buChar char="•"/>
              </a:pPr>
              <a:r>
                <a:rPr lang="en-US" sz="2400" dirty="0">
                  <a:solidFill>
                    <a:schemeClr val="tx1"/>
                  </a:solidFill>
                </a:rPr>
                <a:t> Your text here</a:t>
              </a:r>
            </a:p>
            <a:p>
              <a:pPr algn="ctr">
                <a:buFont typeface="Arial" pitchFamily="34" charset="0"/>
                <a:buChar char="•"/>
              </a:pPr>
              <a:r>
                <a:rPr lang="en-US" sz="2400" dirty="0">
                  <a:solidFill>
                    <a:schemeClr val="tx1"/>
                  </a:solidFill>
                </a:rPr>
                <a:t> Your text here</a:t>
              </a:r>
            </a:p>
            <a:p>
              <a:pPr algn="ctr">
                <a:buFont typeface="Arial" pitchFamily="34" charset="0"/>
                <a:buChar char="•"/>
              </a:pPr>
              <a:r>
                <a:rPr lang="en-US" sz="2400" dirty="0">
                  <a:solidFill>
                    <a:schemeClr val="tx1"/>
                  </a:solidFill>
                </a:rPr>
                <a:t> Your text here</a:t>
              </a:r>
            </a:p>
          </p:txBody>
        </p:sp>
      </p:grpSp>
      <p:grpSp>
        <p:nvGrpSpPr>
          <p:cNvPr id="13" name="Group 18"/>
          <p:cNvGrpSpPr/>
          <p:nvPr/>
        </p:nvGrpSpPr>
        <p:grpSpPr>
          <a:xfrm>
            <a:off x="7805058" y="1926770"/>
            <a:ext cx="2971800" cy="2819400"/>
            <a:chOff x="5715000" y="1295400"/>
            <a:chExt cx="2971800" cy="2819400"/>
          </a:xfrm>
        </p:grpSpPr>
        <p:sp>
          <p:nvSpPr>
            <p:cNvPr id="20" name="Round Same Side Corner Rectangle 19"/>
            <p:cNvSpPr/>
            <p:nvPr/>
          </p:nvSpPr>
          <p:spPr>
            <a:xfrm>
              <a:off x="5715000" y="1295400"/>
              <a:ext cx="2971800" cy="457200"/>
            </a:xfrm>
            <a:prstGeom prst="round2SameRect">
              <a:avLst/>
            </a:prstGeom>
            <a:gradFill flip="none" rotWithShape="1">
              <a:gsLst>
                <a:gs pos="0">
                  <a:schemeClr val="accent2">
                    <a:lumMod val="75000"/>
                    <a:shade val="30000"/>
                    <a:satMod val="115000"/>
                  </a:schemeClr>
                </a:gs>
                <a:gs pos="50000">
                  <a:schemeClr val="accent2">
                    <a:lumMod val="75000"/>
                    <a:shade val="67500"/>
                    <a:satMod val="115000"/>
                  </a:schemeClr>
                </a:gs>
                <a:gs pos="100000">
                  <a:schemeClr val="accent2">
                    <a:lumMod val="75000"/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latin typeface="Tw Cen MT Condensed Extra Bold" panose="020B0803020202020204" pitchFamily="34" charset="0"/>
                </a:rPr>
                <a:t>HEADING 4</a:t>
              </a: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5715000" y="1752600"/>
              <a:ext cx="2971800" cy="2362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>
                <a:buFont typeface="Arial" pitchFamily="34" charset="0"/>
                <a:buChar char="•"/>
              </a:pPr>
              <a:r>
                <a:rPr lang="en-US" sz="2400" dirty="0">
                  <a:solidFill>
                    <a:schemeClr val="tx1"/>
                  </a:solidFill>
                </a:rPr>
                <a:t>  Your text here</a:t>
              </a:r>
            </a:p>
            <a:p>
              <a:pPr algn="ctr">
                <a:buFont typeface="Arial" pitchFamily="34" charset="0"/>
                <a:buChar char="•"/>
              </a:pPr>
              <a:r>
                <a:rPr lang="en-US" sz="2400" dirty="0">
                  <a:solidFill>
                    <a:schemeClr val="tx1"/>
                  </a:solidFill>
                </a:rPr>
                <a:t> Your text here</a:t>
              </a:r>
            </a:p>
            <a:p>
              <a:pPr algn="ctr">
                <a:buFont typeface="Arial" pitchFamily="34" charset="0"/>
                <a:buChar char="•"/>
              </a:pPr>
              <a:r>
                <a:rPr lang="en-US" sz="2400" dirty="0">
                  <a:solidFill>
                    <a:schemeClr val="tx1"/>
                  </a:solidFill>
                </a:rPr>
                <a:t> Your text here</a:t>
              </a:r>
            </a:p>
            <a:p>
              <a:pPr algn="ctr">
                <a:buFont typeface="Arial" pitchFamily="34" charset="0"/>
                <a:buChar char="•"/>
              </a:pPr>
              <a:r>
                <a:rPr lang="en-US" sz="2400" dirty="0">
                  <a:solidFill>
                    <a:schemeClr val="tx1"/>
                  </a:solidFill>
                </a:rPr>
                <a:t> Your text here</a:t>
              </a:r>
            </a:p>
          </p:txBody>
        </p:sp>
      </p:grpSp>
      <p:grpSp>
        <p:nvGrpSpPr>
          <p:cNvPr id="16" name="Group 12"/>
          <p:cNvGrpSpPr/>
          <p:nvPr/>
        </p:nvGrpSpPr>
        <p:grpSpPr>
          <a:xfrm>
            <a:off x="7805058" y="2383970"/>
            <a:ext cx="2971800" cy="2819400"/>
            <a:chOff x="5715000" y="1295400"/>
            <a:chExt cx="2971800" cy="2819400"/>
          </a:xfrm>
        </p:grpSpPr>
        <p:sp>
          <p:nvSpPr>
            <p:cNvPr id="14" name="Round Same Side Corner Rectangle 13"/>
            <p:cNvSpPr/>
            <p:nvPr/>
          </p:nvSpPr>
          <p:spPr>
            <a:xfrm>
              <a:off x="5715000" y="1295400"/>
              <a:ext cx="2971800" cy="457200"/>
            </a:xfrm>
            <a:prstGeom prst="round2SameRect">
              <a:avLst/>
            </a:prstGeom>
            <a:gradFill flip="none" rotWithShape="1">
              <a:gsLst>
                <a:gs pos="0">
                  <a:schemeClr val="accent3">
                    <a:lumMod val="75000"/>
                    <a:shade val="30000"/>
                    <a:satMod val="115000"/>
                  </a:schemeClr>
                </a:gs>
                <a:gs pos="50000">
                  <a:schemeClr val="accent3">
                    <a:lumMod val="75000"/>
                    <a:shade val="67500"/>
                    <a:satMod val="115000"/>
                  </a:schemeClr>
                </a:gs>
                <a:gs pos="100000">
                  <a:schemeClr val="accent3">
                    <a:lumMod val="75000"/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latin typeface="Tw Cen MT Condensed Extra Bold" panose="020B0803020202020204" pitchFamily="34" charset="0"/>
                </a:rPr>
                <a:t>HEADING 3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5715000" y="1752600"/>
              <a:ext cx="2971800" cy="2362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>
                <a:buFont typeface="Arial" pitchFamily="34" charset="0"/>
                <a:buChar char="•"/>
              </a:pPr>
              <a:r>
                <a:rPr lang="en-US" sz="2400" dirty="0">
                  <a:solidFill>
                    <a:schemeClr val="tx1"/>
                  </a:solidFill>
                </a:rPr>
                <a:t>  Your text here</a:t>
              </a:r>
            </a:p>
            <a:p>
              <a:pPr algn="ctr">
                <a:buFont typeface="Arial" pitchFamily="34" charset="0"/>
                <a:buChar char="•"/>
              </a:pPr>
              <a:r>
                <a:rPr lang="en-US" sz="2400" dirty="0">
                  <a:solidFill>
                    <a:schemeClr val="tx1"/>
                  </a:solidFill>
                </a:rPr>
                <a:t> Your text here</a:t>
              </a:r>
            </a:p>
            <a:p>
              <a:pPr algn="ctr">
                <a:buFont typeface="Arial" pitchFamily="34" charset="0"/>
                <a:buChar char="•"/>
              </a:pPr>
              <a:r>
                <a:rPr lang="en-US" sz="2400" dirty="0">
                  <a:solidFill>
                    <a:schemeClr val="tx1"/>
                  </a:solidFill>
                </a:rPr>
                <a:t> Your text here</a:t>
              </a:r>
            </a:p>
            <a:p>
              <a:pPr algn="ctr">
                <a:buFont typeface="Arial" pitchFamily="34" charset="0"/>
                <a:buChar char="•"/>
              </a:pPr>
              <a:r>
                <a:rPr lang="en-US" sz="2400" dirty="0">
                  <a:solidFill>
                    <a:schemeClr val="tx1"/>
                  </a:solidFill>
                </a:rPr>
                <a:t> Your text here</a:t>
              </a:r>
            </a:p>
          </p:txBody>
        </p:sp>
      </p:grpSp>
      <p:grpSp>
        <p:nvGrpSpPr>
          <p:cNvPr id="17" name="Group 9"/>
          <p:cNvGrpSpPr/>
          <p:nvPr/>
        </p:nvGrpSpPr>
        <p:grpSpPr>
          <a:xfrm>
            <a:off x="7805058" y="2841170"/>
            <a:ext cx="2971800" cy="2819400"/>
            <a:chOff x="5715000" y="1295400"/>
            <a:chExt cx="2971800" cy="2819400"/>
          </a:xfrm>
        </p:grpSpPr>
        <p:sp>
          <p:nvSpPr>
            <p:cNvPr id="11" name="Round Same Side Corner Rectangle 10"/>
            <p:cNvSpPr/>
            <p:nvPr/>
          </p:nvSpPr>
          <p:spPr>
            <a:xfrm>
              <a:off x="5715000" y="1295400"/>
              <a:ext cx="2971800" cy="457200"/>
            </a:xfrm>
            <a:prstGeom prst="round2SameRect">
              <a:avLst/>
            </a:prstGeom>
            <a:gradFill flip="none" rotWithShape="1">
              <a:gsLst>
                <a:gs pos="0">
                  <a:schemeClr val="accent5">
                    <a:lumMod val="75000"/>
                    <a:shade val="30000"/>
                    <a:satMod val="115000"/>
                  </a:schemeClr>
                </a:gs>
                <a:gs pos="50000">
                  <a:schemeClr val="accent5">
                    <a:lumMod val="75000"/>
                    <a:shade val="67500"/>
                    <a:satMod val="115000"/>
                  </a:schemeClr>
                </a:gs>
                <a:gs pos="100000">
                  <a:schemeClr val="accent5">
                    <a:lumMod val="75000"/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latin typeface="Tw Cen MT Condensed Extra Bold" panose="020B0803020202020204" pitchFamily="34" charset="0"/>
                </a:rPr>
                <a:t>HEADING 2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5715000" y="1752600"/>
              <a:ext cx="2971800" cy="2362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>
                <a:buFont typeface="Arial" pitchFamily="34" charset="0"/>
                <a:buChar char="•"/>
              </a:pPr>
              <a:r>
                <a:rPr lang="en-US" sz="2400" dirty="0">
                  <a:solidFill>
                    <a:schemeClr val="tx1"/>
                  </a:solidFill>
                </a:rPr>
                <a:t>  Your text here</a:t>
              </a:r>
            </a:p>
            <a:p>
              <a:pPr algn="ctr">
                <a:buFont typeface="Arial" pitchFamily="34" charset="0"/>
                <a:buChar char="•"/>
              </a:pPr>
              <a:r>
                <a:rPr lang="en-US" sz="2400" dirty="0">
                  <a:solidFill>
                    <a:schemeClr val="tx1"/>
                  </a:solidFill>
                </a:rPr>
                <a:t> Your text here</a:t>
              </a:r>
            </a:p>
            <a:p>
              <a:pPr algn="ctr">
                <a:buFont typeface="Arial" pitchFamily="34" charset="0"/>
                <a:buChar char="•"/>
              </a:pPr>
              <a:r>
                <a:rPr lang="en-US" sz="2400" dirty="0">
                  <a:solidFill>
                    <a:schemeClr val="tx1"/>
                  </a:solidFill>
                </a:rPr>
                <a:t> Your text here</a:t>
              </a:r>
            </a:p>
            <a:p>
              <a:pPr algn="ctr">
                <a:buFont typeface="Arial" pitchFamily="34" charset="0"/>
                <a:buChar char="•"/>
              </a:pPr>
              <a:r>
                <a:rPr lang="en-US" sz="2400" dirty="0">
                  <a:solidFill>
                    <a:schemeClr val="tx1"/>
                  </a:solidFill>
                </a:rPr>
                <a:t> Your text here</a:t>
              </a:r>
            </a:p>
          </p:txBody>
        </p:sp>
      </p:grpSp>
      <p:grpSp>
        <p:nvGrpSpPr>
          <p:cNvPr id="18" name="Group 8"/>
          <p:cNvGrpSpPr/>
          <p:nvPr/>
        </p:nvGrpSpPr>
        <p:grpSpPr>
          <a:xfrm>
            <a:off x="7805058" y="3298370"/>
            <a:ext cx="2971800" cy="2819400"/>
            <a:chOff x="5715000" y="1295400"/>
            <a:chExt cx="2971800" cy="2819400"/>
          </a:xfrm>
        </p:grpSpPr>
        <p:sp>
          <p:nvSpPr>
            <p:cNvPr id="7" name="Round Same Side Corner Rectangle 6"/>
            <p:cNvSpPr/>
            <p:nvPr/>
          </p:nvSpPr>
          <p:spPr>
            <a:xfrm>
              <a:off x="5715000" y="1295400"/>
              <a:ext cx="2971800" cy="457200"/>
            </a:xfrm>
            <a:prstGeom prst="round2SameRect">
              <a:avLst/>
            </a:prstGeom>
            <a:gradFill flip="none" rotWithShape="1">
              <a:gsLst>
                <a:gs pos="0">
                  <a:schemeClr val="accent6">
                    <a:lumMod val="75000"/>
                    <a:shade val="30000"/>
                    <a:satMod val="115000"/>
                  </a:schemeClr>
                </a:gs>
                <a:gs pos="50000">
                  <a:schemeClr val="accent6">
                    <a:lumMod val="75000"/>
                    <a:shade val="67500"/>
                    <a:satMod val="115000"/>
                  </a:schemeClr>
                </a:gs>
                <a:gs pos="100000">
                  <a:schemeClr val="accent6">
                    <a:lumMod val="75000"/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latin typeface="Tw Cen MT Condensed Extra Bold" panose="020B0803020202020204" pitchFamily="34" charset="0"/>
                </a:rPr>
                <a:t>HEADING 1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5715000" y="1752600"/>
              <a:ext cx="2971800" cy="2362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>
                <a:buFont typeface="Arial" pitchFamily="34" charset="0"/>
                <a:buChar char="•"/>
              </a:pPr>
              <a:r>
                <a:rPr lang="en-US" sz="2400" dirty="0">
                  <a:solidFill>
                    <a:schemeClr val="tx1"/>
                  </a:solidFill>
                </a:rPr>
                <a:t>  Your text here</a:t>
              </a:r>
            </a:p>
            <a:p>
              <a:pPr algn="ctr">
                <a:buFont typeface="Arial" pitchFamily="34" charset="0"/>
                <a:buChar char="•"/>
              </a:pPr>
              <a:r>
                <a:rPr lang="en-US" sz="2400" dirty="0">
                  <a:solidFill>
                    <a:schemeClr val="tx1"/>
                  </a:solidFill>
                </a:rPr>
                <a:t> Your text here</a:t>
              </a:r>
            </a:p>
            <a:p>
              <a:pPr algn="ctr">
                <a:buFont typeface="Arial" pitchFamily="34" charset="0"/>
                <a:buChar char="•"/>
              </a:pPr>
              <a:r>
                <a:rPr lang="en-US" sz="2400" dirty="0">
                  <a:solidFill>
                    <a:schemeClr val="tx1"/>
                  </a:solidFill>
                </a:rPr>
                <a:t> Your text here</a:t>
              </a:r>
            </a:p>
            <a:p>
              <a:pPr algn="ctr">
                <a:buFont typeface="Arial" pitchFamily="34" charset="0"/>
                <a:buChar char="•"/>
              </a:pPr>
              <a:r>
                <a:rPr lang="en-US" sz="2400" dirty="0">
                  <a:solidFill>
                    <a:schemeClr val="tx1"/>
                  </a:solidFill>
                </a:rPr>
                <a:t> Your text here</a:t>
              </a:r>
            </a:p>
          </p:txBody>
        </p:sp>
      </p:grpSp>
      <p:sp>
        <p:nvSpPr>
          <p:cNvPr id="6" name="Snip Single Corner Rectangle 5"/>
          <p:cNvSpPr/>
          <p:nvPr/>
        </p:nvSpPr>
        <p:spPr>
          <a:xfrm flipH="1">
            <a:off x="6781800" y="3810000"/>
            <a:ext cx="4206240" cy="2590800"/>
          </a:xfrm>
          <a:prstGeom prst="snip1Rect">
            <a:avLst>
              <a:gd name="adj" fmla="val 40441"/>
            </a:avLst>
          </a:prstGeom>
          <a:gradFill flip="none" rotWithShape="1">
            <a:gsLst>
              <a:gs pos="0">
                <a:schemeClr val="bg2">
                  <a:lumMod val="50000"/>
                </a:schemeClr>
              </a:gs>
              <a:gs pos="51000">
                <a:schemeClr val="bg2">
                  <a:lumMod val="75000"/>
                </a:schemeClr>
              </a:gs>
              <a:gs pos="100000">
                <a:schemeClr val="bg2">
                  <a:lumMod val="90000"/>
                </a:schemeClr>
              </a:gs>
            </a:gsLst>
            <a:lin ang="10800000" scaled="1"/>
            <a:tileRect/>
          </a:gradFill>
          <a:ln w="6350">
            <a:solidFill>
              <a:schemeClr val="bg2">
                <a:lumMod val="2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/>
          <p:cNvSpPr txBox="1"/>
          <p:nvPr/>
        </p:nvSpPr>
        <p:spPr>
          <a:xfrm>
            <a:off x="6814458" y="5508172"/>
            <a:ext cx="4191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Use SELECTION PANE option to show one card at a time and enter text. </a:t>
            </a:r>
          </a:p>
        </p:txBody>
      </p:sp>
      <p:sp>
        <p:nvSpPr>
          <p:cNvPr id="22" name="Title 21"/>
          <p:cNvSpPr>
            <a:spLocks noGrp="1"/>
          </p:cNvSpPr>
          <p:nvPr>
            <p:ph type="title"/>
          </p:nvPr>
        </p:nvSpPr>
        <p:spPr>
          <a:xfrm>
            <a:off x="1228224" y="451030"/>
            <a:ext cx="4760975" cy="11430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Grouped List with 5 Points</a:t>
            </a:r>
            <a:endParaRPr lang="en-IN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35248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2.22222E-6 C -0.07396 -0.17754 -0.15017 -0.38935 -0.23455 -0.41736 C -0.31892 -0.44537 -0.45 -0.21944 -0.5066 -0.16736 " pathEditMode="relative" rAng="0" ptsTypes="aaa">
                                      <p:cBhvr>
                                        <p:cTn id="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300" y="-223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4.44444E-6 C -0.06997 -0.13496 -0.14809 -0.272 -0.21181 -0.32362 C -0.27569 -0.37524 -0.3349 -0.34769 -0.38385 -0.31042 C -0.43281 -0.27315 -0.48003 -0.14445 -0.50538 -0.1007 " pathEditMode="relative" rAng="0" ptsTypes="aaaa">
                                      <p:cBhvr>
                                        <p:cTn id="1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300" y="-1880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2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.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0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11111E-6 C -0.03681 -0.04537 -0.15278 -0.23658 -0.22083 -0.27222 C -0.28889 -0.30787 -0.36128 -0.25255 -0.40885 -0.21343 C -0.45642 -0.17431 -0.48628 -0.07408 -0.5066 -0.03727 " pathEditMode="relative" rAng="0" ptsTypes="aaaa">
                                      <p:cBhvr>
                                        <p:cTn id="1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300" y="-1540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2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1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.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0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2.22222E-6 C -0.03993 -0.03241 -0.17274 -0.16713 -0.23993 -0.19444 C -0.30712 -0.22176 -0.35851 -0.20231 -0.40295 -0.16435 C -0.4474 -0.12639 -0.4849 -0.00741 -0.5066 0.03403 " pathEditMode="relative" rAng="0" ptsTypes="aaaa">
                                      <p:cBhvr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300" y="-9400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2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0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.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0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4.44444E-6 C -0.04271 -0.02084 -0.1724 -0.14121 -0.2566 -0.12454 C -0.3408 -0.10787 -0.45347 0.0537 -0.50538 0.10069 " pathEditMode="relative" rAng="0" ptsTypes="aaa">
                                      <p:cBhvr>
                                        <p:cTn id="3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300" y="-2000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2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9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.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229450A3-38AF-481E-A1B8-51A1451E6155}"/>
              </a:ext>
            </a:extLst>
          </p:cNvPr>
          <p:cNvGrpSpPr/>
          <p:nvPr/>
        </p:nvGrpSpPr>
        <p:grpSpPr>
          <a:xfrm>
            <a:off x="152400" y="2658541"/>
            <a:ext cx="2301779" cy="3464933"/>
            <a:chOff x="152400" y="2658541"/>
            <a:chExt cx="2301779" cy="3464933"/>
          </a:xfrm>
        </p:grpSpPr>
        <p:sp>
          <p:nvSpPr>
            <p:cNvPr id="6" name="Rectangle: Top Corners Rounded 5">
              <a:extLst>
                <a:ext uri="{FF2B5EF4-FFF2-40B4-BE49-F238E27FC236}">
                  <a16:creationId xmlns:a16="http://schemas.microsoft.com/office/drawing/2014/main" id="{C200C23B-001B-4372-A755-81ED348891E5}"/>
                </a:ext>
              </a:extLst>
            </p:cNvPr>
            <p:cNvSpPr/>
            <p:nvPr/>
          </p:nvSpPr>
          <p:spPr>
            <a:xfrm>
              <a:off x="152400" y="2658541"/>
              <a:ext cx="2292435" cy="3361259"/>
            </a:xfrm>
            <a:prstGeom prst="round2SameRect">
              <a:avLst>
                <a:gd name="adj1" fmla="val 0"/>
                <a:gd name="adj2" fmla="val 17653"/>
              </a:avLst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923071D-C7D6-4ED5-92A3-6197F765272E}"/>
                </a:ext>
              </a:extLst>
            </p:cNvPr>
            <p:cNvSpPr txBox="1"/>
            <p:nvPr/>
          </p:nvSpPr>
          <p:spPr>
            <a:xfrm>
              <a:off x="197937" y="3009941"/>
              <a:ext cx="2201359" cy="153357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Calibri" pitchFamily="34" charset="0"/>
                </a:rPr>
                <a:t>You can replace this placeholder text with yours. You can replace this samples text with your text</a:t>
              </a: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98868EB-ABE2-46B8-B631-6F899DA85610}"/>
                </a:ext>
              </a:extLst>
            </p:cNvPr>
            <p:cNvSpPr/>
            <p:nvPr/>
          </p:nvSpPr>
          <p:spPr>
            <a:xfrm>
              <a:off x="161744" y="3572516"/>
              <a:ext cx="2292435" cy="2550958"/>
            </a:xfrm>
            <a:custGeom>
              <a:avLst/>
              <a:gdLst>
                <a:gd name="connsiteX0" fmla="*/ 2428461 w 2438400"/>
                <a:gd name="connsiteY0" fmla="*/ 0 h 2713384"/>
                <a:gd name="connsiteX1" fmla="*/ 2438400 w 2438400"/>
                <a:gd name="connsiteY1" fmla="*/ 0 h 2713384"/>
                <a:gd name="connsiteX2" fmla="*/ 2438400 w 2438400"/>
                <a:gd name="connsiteY2" fmla="*/ 2282933 h 2713384"/>
                <a:gd name="connsiteX3" fmla="*/ 2007949 w 2438400"/>
                <a:gd name="connsiteY3" fmla="*/ 2713384 h 2713384"/>
                <a:gd name="connsiteX4" fmla="*/ 430451 w 2438400"/>
                <a:gd name="connsiteY4" fmla="*/ 2713384 h 2713384"/>
                <a:gd name="connsiteX5" fmla="*/ 0 w 2438400"/>
                <a:gd name="connsiteY5" fmla="*/ 2282933 h 2713384"/>
                <a:gd name="connsiteX6" fmla="*/ 0 w 2438400"/>
                <a:gd name="connsiteY6" fmla="*/ 2243723 h 2713384"/>
                <a:gd name="connsiteX7" fmla="*/ 23888 w 2438400"/>
                <a:gd name="connsiteY7" fmla="*/ 2320676 h 2713384"/>
                <a:gd name="connsiteX8" fmla="*/ 420512 w 2438400"/>
                <a:gd name="connsiteY8" fmla="*/ 2583576 h 2713384"/>
                <a:gd name="connsiteX9" fmla="*/ 1998010 w 2438400"/>
                <a:gd name="connsiteY9" fmla="*/ 2583576 h 2713384"/>
                <a:gd name="connsiteX10" fmla="*/ 2428461 w 2438400"/>
                <a:gd name="connsiteY10" fmla="*/ 2153125 h 2713384"/>
                <a:gd name="connsiteX11" fmla="*/ 2428461 w 2438400"/>
                <a:gd name="connsiteY11" fmla="*/ 0 h 2713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38400" h="2713384">
                  <a:moveTo>
                    <a:pt x="2428461" y="0"/>
                  </a:moveTo>
                  <a:lnTo>
                    <a:pt x="2438400" y="0"/>
                  </a:lnTo>
                  <a:lnTo>
                    <a:pt x="2438400" y="2282933"/>
                  </a:lnTo>
                  <a:cubicBezTo>
                    <a:pt x="2438400" y="2520665"/>
                    <a:pt x="2245681" y="2713384"/>
                    <a:pt x="2007949" y="2713384"/>
                  </a:cubicBezTo>
                  <a:lnTo>
                    <a:pt x="430451" y="2713384"/>
                  </a:lnTo>
                  <a:cubicBezTo>
                    <a:pt x="192719" y="2713384"/>
                    <a:pt x="0" y="2520665"/>
                    <a:pt x="0" y="2282933"/>
                  </a:cubicBezTo>
                  <a:lnTo>
                    <a:pt x="0" y="2243723"/>
                  </a:lnTo>
                  <a:lnTo>
                    <a:pt x="23888" y="2320676"/>
                  </a:lnTo>
                  <a:cubicBezTo>
                    <a:pt x="89234" y="2475172"/>
                    <a:pt x="242213" y="2583576"/>
                    <a:pt x="420512" y="2583576"/>
                  </a:cubicBezTo>
                  <a:lnTo>
                    <a:pt x="1998010" y="2583576"/>
                  </a:lnTo>
                  <a:cubicBezTo>
                    <a:pt x="2235742" y="2583576"/>
                    <a:pt x="2428461" y="2390857"/>
                    <a:pt x="2428461" y="2153125"/>
                  </a:cubicBezTo>
                  <a:lnTo>
                    <a:pt x="2428461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B7F8A260-52D4-4C6B-90C9-4CC96693BDCE}"/>
              </a:ext>
            </a:extLst>
          </p:cNvPr>
          <p:cNvGrpSpPr/>
          <p:nvPr/>
        </p:nvGrpSpPr>
        <p:grpSpPr>
          <a:xfrm>
            <a:off x="2560115" y="2658541"/>
            <a:ext cx="2299834" cy="3464933"/>
            <a:chOff x="2560115" y="2658541"/>
            <a:chExt cx="2299834" cy="3464933"/>
          </a:xfrm>
        </p:grpSpPr>
        <p:sp>
          <p:nvSpPr>
            <p:cNvPr id="16" name="Rectangle: Top Corners Rounded 15">
              <a:extLst>
                <a:ext uri="{FF2B5EF4-FFF2-40B4-BE49-F238E27FC236}">
                  <a16:creationId xmlns:a16="http://schemas.microsoft.com/office/drawing/2014/main" id="{2A52CB95-B9ED-437B-AD82-685DFB38F5FC}"/>
                </a:ext>
              </a:extLst>
            </p:cNvPr>
            <p:cNvSpPr/>
            <p:nvPr/>
          </p:nvSpPr>
          <p:spPr>
            <a:xfrm>
              <a:off x="2560115" y="2658541"/>
              <a:ext cx="2292435" cy="3361259"/>
            </a:xfrm>
            <a:prstGeom prst="round2SameRect">
              <a:avLst>
                <a:gd name="adj1" fmla="val 0"/>
                <a:gd name="adj2" fmla="val 17653"/>
              </a:avLst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9089098-6DF5-4D85-A047-8E52B0BE524D}"/>
                </a:ext>
              </a:extLst>
            </p:cNvPr>
            <p:cNvSpPr txBox="1"/>
            <p:nvPr/>
          </p:nvSpPr>
          <p:spPr>
            <a:xfrm>
              <a:off x="2605652" y="3009941"/>
              <a:ext cx="2201359" cy="153357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Calibri" pitchFamily="34" charset="0"/>
                </a:rPr>
                <a:t>You can replace this placeholder text with yours. You can replace this samples text with your text</a:t>
              </a: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F43CD62-FA9B-4000-AC04-3C657ACDFB9E}"/>
                </a:ext>
              </a:extLst>
            </p:cNvPr>
            <p:cNvSpPr/>
            <p:nvPr/>
          </p:nvSpPr>
          <p:spPr>
            <a:xfrm>
              <a:off x="2567514" y="3572516"/>
              <a:ext cx="2292435" cy="2550958"/>
            </a:xfrm>
            <a:custGeom>
              <a:avLst/>
              <a:gdLst>
                <a:gd name="connsiteX0" fmla="*/ 2428461 w 2438400"/>
                <a:gd name="connsiteY0" fmla="*/ 0 h 2713384"/>
                <a:gd name="connsiteX1" fmla="*/ 2438400 w 2438400"/>
                <a:gd name="connsiteY1" fmla="*/ 0 h 2713384"/>
                <a:gd name="connsiteX2" fmla="*/ 2438400 w 2438400"/>
                <a:gd name="connsiteY2" fmla="*/ 2282933 h 2713384"/>
                <a:gd name="connsiteX3" fmla="*/ 2007949 w 2438400"/>
                <a:gd name="connsiteY3" fmla="*/ 2713384 h 2713384"/>
                <a:gd name="connsiteX4" fmla="*/ 430451 w 2438400"/>
                <a:gd name="connsiteY4" fmla="*/ 2713384 h 2713384"/>
                <a:gd name="connsiteX5" fmla="*/ 0 w 2438400"/>
                <a:gd name="connsiteY5" fmla="*/ 2282933 h 2713384"/>
                <a:gd name="connsiteX6" fmla="*/ 0 w 2438400"/>
                <a:gd name="connsiteY6" fmla="*/ 2243723 h 2713384"/>
                <a:gd name="connsiteX7" fmla="*/ 23888 w 2438400"/>
                <a:gd name="connsiteY7" fmla="*/ 2320676 h 2713384"/>
                <a:gd name="connsiteX8" fmla="*/ 420512 w 2438400"/>
                <a:gd name="connsiteY8" fmla="*/ 2583576 h 2713384"/>
                <a:gd name="connsiteX9" fmla="*/ 1998010 w 2438400"/>
                <a:gd name="connsiteY9" fmla="*/ 2583576 h 2713384"/>
                <a:gd name="connsiteX10" fmla="*/ 2428461 w 2438400"/>
                <a:gd name="connsiteY10" fmla="*/ 2153125 h 2713384"/>
                <a:gd name="connsiteX11" fmla="*/ 2428461 w 2438400"/>
                <a:gd name="connsiteY11" fmla="*/ 0 h 2713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38400" h="2713384">
                  <a:moveTo>
                    <a:pt x="2428461" y="0"/>
                  </a:moveTo>
                  <a:lnTo>
                    <a:pt x="2438400" y="0"/>
                  </a:lnTo>
                  <a:lnTo>
                    <a:pt x="2438400" y="2282933"/>
                  </a:lnTo>
                  <a:cubicBezTo>
                    <a:pt x="2438400" y="2520665"/>
                    <a:pt x="2245681" y="2713384"/>
                    <a:pt x="2007949" y="2713384"/>
                  </a:cubicBezTo>
                  <a:lnTo>
                    <a:pt x="430451" y="2713384"/>
                  </a:lnTo>
                  <a:cubicBezTo>
                    <a:pt x="192719" y="2713384"/>
                    <a:pt x="0" y="2520665"/>
                    <a:pt x="0" y="2282933"/>
                  </a:cubicBezTo>
                  <a:lnTo>
                    <a:pt x="0" y="2243723"/>
                  </a:lnTo>
                  <a:lnTo>
                    <a:pt x="23888" y="2320676"/>
                  </a:lnTo>
                  <a:cubicBezTo>
                    <a:pt x="89234" y="2475172"/>
                    <a:pt x="242213" y="2583576"/>
                    <a:pt x="420512" y="2583576"/>
                  </a:cubicBezTo>
                  <a:lnTo>
                    <a:pt x="1998010" y="2583576"/>
                  </a:lnTo>
                  <a:cubicBezTo>
                    <a:pt x="2235742" y="2583576"/>
                    <a:pt x="2428461" y="2390857"/>
                    <a:pt x="2428461" y="2153125"/>
                  </a:cubicBezTo>
                  <a:lnTo>
                    <a:pt x="24284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6DE59CA7-0F17-4276-A466-8E6744F81400}"/>
              </a:ext>
            </a:extLst>
          </p:cNvPr>
          <p:cNvGrpSpPr/>
          <p:nvPr/>
        </p:nvGrpSpPr>
        <p:grpSpPr>
          <a:xfrm>
            <a:off x="4967235" y="2658541"/>
            <a:ext cx="2293030" cy="3464933"/>
            <a:chOff x="4967235" y="2658541"/>
            <a:chExt cx="2293030" cy="3464933"/>
          </a:xfrm>
        </p:grpSpPr>
        <p:sp>
          <p:nvSpPr>
            <p:cNvPr id="22" name="Rectangle: Top Corners Rounded 21">
              <a:extLst>
                <a:ext uri="{FF2B5EF4-FFF2-40B4-BE49-F238E27FC236}">
                  <a16:creationId xmlns:a16="http://schemas.microsoft.com/office/drawing/2014/main" id="{D8BC6A63-9E1C-4218-BE14-14F6A660BC27}"/>
                </a:ext>
              </a:extLst>
            </p:cNvPr>
            <p:cNvSpPr/>
            <p:nvPr/>
          </p:nvSpPr>
          <p:spPr>
            <a:xfrm>
              <a:off x="4967830" y="2658541"/>
              <a:ext cx="2292435" cy="3361259"/>
            </a:xfrm>
            <a:prstGeom prst="round2SameRect">
              <a:avLst>
                <a:gd name="adj1" fmla="val 0"/>
                <a:gd name="adj2" fmla="val 17653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34918C5-74A6-4DA4-A8D9-6B3E8F446CCA}"/>
                </a:ext>
              </a:extLst>
            </p:cNvPr>
            <p:cNvSpPr txBox="1"/>
            <p:nvPr/>
          </p:nvSpPr>
          <p:spPr>
            <a:xfrm>
              <a:off x="5013367" y="3009941"/>
              <a:ext cx="2201359" cy="153357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Calibri" pitchFamily="34" charset="0"/>
                </a:rPr>
                <a:t>You can replace this placeholder text with yours. You can replace this samples text with your text</a:t>
              </a: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E336BB13-9CCE-4292-B44B-491139D0AC3E}"/>
                </a:ext>
              </a:extLst>
            </p:cNvPr>
            <p:cNvSpPr/>
            <p:nvPr/>
          </p:nvSpPr>
          <p:spPr>
            <a:xfrm>
              <a:off x="4967235" y="3572516"/>
              <a:ext cx="2292435" cy="2550958"/>
            </a:xfrm>
            <a:custGeom>
              <a:avLst/>
              <a:gdLst>
                <a:gd name="connsiteX0" fmla="*/ 2428461 w 2438400"/>
                <a:gd name="connsiteY0" fmla="*/ 0 h 2713384"/>
                <a:gd name="connsiteX1" fmla="*/ 2438400 w 2438400"/>
                <a:gd name="connsiteY1" fmla="*/ 0 h 2713384"/>
                <a:gd name="connsiteX2" fmla="*/ 2438400 w 2438400"/>
                <a:gd name="connsiteY2" fmla="*/ 2282933 h 2713384"/>
                <a:gd name="connsiteX3" fmla="*/ 2007949 w 2438400"/>
                <a:gd name="connsiteY3" fmla="*/ 2713384 h 2713384"/>
                <a:gd name="connsiteX4" fmla="*/ 430451 w 2438400"/>
                <a:gd name="connsiteY4" fmla="*/ 2713384 h 2713384"/>
                <a:gd name="connsiteX5" fmla="*/ 0 w 2438400"/>
                <a:gd name="connsiteY5" fmla="*/ 2282933 h 2713384"/>
                <a:gd name="connsiteX6" fmla="*/ 0 w 2438400"/>
                <a:gd name="connsiteY6" fmla="*/ 2243723 h 2713384"/>
                <a:gd name="connsiteX7" fmla="*/ 23888 w 2438400"/>
                <a:gd name="connsiteY7" fmla="*/ 2320676 h 2713384"/>
                <a:gd name="connsiteX8" fmla="*/ 420512 w 2438400"/>
                <a:gd name="connsiteY8" fmla="*/ 2583576 h 2713384"/>
                <a:gd name="connsiteX9" fmla="*/ 1998010 w 2438400"/>
                <a:gd name="connsiteY9" fmla="*/ 2583576 h 2713384"/>
                <a:gd name="connsiteX10" fmla="*/ 2428461 w 2438400"/>
                <a:gd name="connsiteY10" fmla="*/ 2153125 h 2713384"/>
                <a:gd name="connsiteX11" fmla="*/ 2428461 w 2438400"/>
                <a:gd name="connsiteY11" fmla="*/ 0 h 2713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38400" h="2713384">
                  <a:moveTo>
                    <a:pt x="2428461" y="0"/>
                  </a:moveTo>
                  <a:lnTo>
                    <a:pt x="2438400" y="0"/>
                  </a:lnTo>
                  <a:lnTo>
                    <a:pt x="2438400" y="2282933"/>
                  </a:lnTo>
                  <a:cubicBezTo>
                    <a:pt x="2438400" y="2520665"/>
                    <a:pt x="2245681" y="2713384"/>
                    <a:pt x="2007949" y="2713384"/>
                  </a:cubicBezTo>
                  <a:lnTo>
                    <a:pt x="430451" y="2713384"/>
                  </a:lnTo>
                  <a:cubicBezTo>
                    <a:pt x="192719" y="2713384"/>
                    <a:pt x="0" y="2520665"/>
                    <a:pt x="0" y="2282933"/>
                  </a:cubicBezTo>
                  <a:lnTo>
                    <a:pt x="0" y="2243723"/>
                  </a:lnTo>
                  <a:lnTo>
                    <a:pt x="23888" y="2320676"/>
                  </a:lnTo>
                  <a:cubicBezTo>
                    <a:pt x="89234" y="2475172"/>
                    <a:pt x="242213" y="2583576"/>
                    <a:pt x="420512" y="2583576"/>
                  </a:cubicBezTo>
                  <a:lnTo>
                    <a:pt x="1998010" y="2583576"/>
                  </a:lnTo>
                  <a:cubicBezTo>
                    <a:pt x="2235742" y="2583576"/>
                    <a:pt x="2428461" y="2390857"/>
                    <a:pt x="2428461" y="2153125"/>
                  </a:cubicBezTo>
                  <a:lnTo>
                    <a:pt x="242846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5F5AC3F4-548E-46E5-9EB0-00C51E3EA23E}"/>
              </a:ext>
            </a:extLst>
          </p:cNvPr>
          <p:cNvGrpSpPr/>
          <p:nvPr/>
        </p:nvGrpSpPr>
        <p:grpSpPr>
          <a:xfrm>
            <a:off x="7375545" y="2658541"/>
            <a:ext cx="2301856" cy="3464933"/>
            <a:chOff x="7375545" y="2658541"/>
            <a:chExt cx="2301856" cy="3464933"/>
          </a:xfrm>
        </p:grpSpPr>
        <p:sp>
          <p:nvSpPr>
            <p:cNvPr id="28" name="Rectangle: Top Corners Rounded 27">
              <a:extLst>
                <a:ext uri="{FF2B5EF4-FFF2-40B4-BE49-F238E27FC236}">
                  <a16:creationId xmlns:a16="http://schemas.microsoft.com/office/drawing/2014/main" id="{B406262E-14F5-4DD5-8D0C-473912AB5001}"/>
                </a:ext>
              </a:extLst>
            </p:cNvPr>
            <p:cNvSpPr/>
            <p:nvPr/>
          </p:nvSpPr>
          <p:spPr>
            <a:xfrm>
              <a:off x="7375545" y="2658541"/>
              <a:ext cx="2292436" cy="3361259"/>
            </a:xfrm>
            <a:prstGeom prst="round2SameRect">
              <a:avLst>
                <a:gd name="adj1" fmla="val 0"/>
                <a:gd name="adj2" fmla="val 17653"/>
              </a:avLst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9898A76-FC8F-48ED-9CED-7AB5EA7703A0}"/>
                </a:ext>
              </a:extLst>
            </p:cNvPr>
            <p:cNvSpPr txBox="1"/>
            <p:nvPr/>
          </p:nvSpPr>
          <p:spPr>
            <a:xfrm>
              <a:off x="7421082" y="3009941"/>
              <a:ext cx="2201360" cy="153357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Calibri" pitchFamily="34" charset="0"/>
                </a:rPr>
                <a:t>You can replace this placeholder text with yours. You can replace this samples text with your text</a:t>
              </a: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E3F8D028-6443-4E78-AE83-F83A11C1A459}"/>
                </a:ext>
              </a:extLst>
            </p:cNvPr>
            <p:cNvSpPr/>
            <p:nvPr/>
          </p:nvSpPr>
          <p:spPr>
            <a:xfrm>
              <a:off x="7384965" y="3572516"/>
              <a:ext cx="2292436" cy="2550958"/>
            </a:xfrm>
            <a:custGeom>
              <a:avLst/>
              <a:gdLst>
                <a:gd name="connsiteX0" fmla="*/ 2428461 w 2438400"/>
                <a:gd name="connsiteY0" fmla="*/ 0 h 2713384"/>
                <a:gd name="connsiteX1" fmla="*/ 2438400 w 2438400"/>
                <a:gd name="connsiteY1" fmla="*/ 0 h 2713384"/>
                <a:gd name="connsiteX2" fmla="*/ 2438400 w 2438400"/>
                <a:gd name="connsiteY2" fmla="*/ 2282933 h 2713384"/>
                <a:gd name="connsiteX3" fmla="*/ 2007949 w 2438400"/>
                <a:gd name="connsiteY3" fmla="*/ 2713384 h 2713384"/>
                <a:gd name="connsiteX4" fmla="*/ 430451 w 2438400"/>
                <a:gd name="connsiteY4" fmla="*/ 2713384 h 2713384"/>
                <a:gd name="connsiteX5" fmla="*/ 0 w 2438400"/>
                <a:gd name="connsiteY5" fmla="*/ 2282933 h 2713384"/>
                <a:gd name="connsiteX6" fmla="*/ 0 w 2438400"/>
                <a:gd name="connsiteY6" fmla="*/ 2243723 h 2713384"/>
                <a:gd name="connsiteX7" fmla="*/ 23888 w 2438400"/>
                <a:gd name="connsiteY7" fmla="*/ 2320676 h 2713384"/>
                <a:gd name="connsiteX8" fmla="*/ 420512 w 2438400"/>
                <a:gd name="connsiteY8" fmla="*/ 2583576 h 2713384"/>
                <a:gd name="connsiteX9" fmla="*/ 1998010 w 2438400"/>
                <a:gd name="connsiteY9" fmla="*/ 2583576 h 2713384"/>
                <a:gd name="connsiteX10" fmla="*/ 2428461 w 2438400"/>
                <a:gd name="connsiteY10" fmla="*/ 2153125 h 2713384"/>
                <a:gd name="connsiteX11" fmla="*/ 2428461 w 2438400"/>
                <a:gd name="connsiteY11" fmla="*/ 0 h 2713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38400" h="2713384">
                  <a:moveTo>
                    <a:pt x="2428461" y="0"/>
                  </a:moveTo>
                  <a:lnTo>
                    <a:pt x="2438400" y="0"/>
                  </a:lnTo>
                  <a:lnTo>
                    <a:pt x="2438400" y="2282933"/>
                  </a:lnTo>
                  <a:cubicBezTo>
                    <a:pt x="2438400" y="2520665"/>
                    <a:pt x="2245681" y="2713384"/>
                    <a:pt x="2007949" y="2713384"/>
                  </a:cubicBezTo>
                  <a:lnTo>
                    <a:pt x="430451" y="2713384"/>
                  </a:lnTo>
                  <a:cubicBezTo>
                    <a:pt x="192719" y="2713384"/>
                    <a:pt x="0" y="2520665"/>
                    <a:pt x="0" y="2282933"/>
                  </a:cubicBezTo>
                  <a:lnTo>
                    <a:pt x="0" y="2243723"/>
                  </a:lnTo>
                  <a:lnTo>
                    <a:pt x="23888" y="2320676"/>
                  </a:lnTo>
                  <a:cubicBezTo>
                    <a:pt x="89234" y="2475172"/>
                    <a:pt x="242213" y="2583576"/>
                    <a:pt x="420512" y="2583576"/>
                  </a:cubicBezTo>
                  <a:lnTo>
                    <a:pt x="1998010" y="2583576"/>
                  </a:lnTo>
                  <a:cubicBezTo>
                    <a:pt x="2235742" y="2583576"/>
                    <a:pt x="2428461" y="2390857"/>
                    <a:pt x="2428461" y="2153125"/>
                  </a:cubicBezTo>
                  <a:lnTo>
                    <a:pt x="242846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E06B00A3-D34A-46E8-9DEA-DCA624B695F2}"/>
              </a:ext>
            </a:extLst>
          </p:cNvPr>
          <p:cNvGrpSpPr/>
          <p:nvPr/>
        </p:nvGrpSpPr>
        <p:grpSpPr>
          <a:xfrm>
            <a:off x="9783260" y="2658541"/>
            <a:ext cx="2312663" cy="3464933"/>
            <a:chOff x="9783260" y="2658541"/>
            <a:chExt cx="2312663" cy="3464933"/>
          </a:xfrm>
        </p:grpSpPr>
        <p:sp>
          <p:nvSpPr>
            <p:cNvPr id="34" name="Rectangle: Top Corners Rounded 33">
              <a:extLst>
                <a:ext uri="{FF2B5EF4-FFF2-40B4-BE49-F238E27FC236}">
                  <a16:creationId xmlns:a16="http://schemas.microsoft.com/office/drawing/2014/main" id="{B7221C66-E530-4DCD-910D-4F38A64A2D8B}"/>
                </a:ext>
              </a:extLst>
            </p:cNvPr>
            <p:cNvSpPr/>
            <p:nvPr/>
          </p:nvSpPr>
          <p:spPr>
            <a:xfrm>
              <a:off x="9783260" y="2658541"/>
              <a:ext cx="2292436" cy="3361259"/>
            </a:xfrm>
            <a:prstGeom prst="round2SameRect">
              <a:avLst>
                <a:gd name="adj1" fmla="val 0"/>
                <a:gd name="adj2" fmla="val 17653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222EAF0-2D40-4E4D-B1C4-72BDA6181D4F}"/>
                </a:ext>
              </a:extLst>
            </p:cNvPr>
            <p:cNvSpPr txBox="1"/>
            <p:nvPr/>
          </p:nvSpPr>
          <p:spPr>
            <a:xfrm>
              <a:off x="9828797" y="3009941"/>
              <a:ext cx="2201360" cy="153357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Calibri" pitchFamily="34" charset="0"/>
                </a:rPr>
                <a:t>You can replace this placeholder text with yours. You can replace this samples text with your text</a:t>
              </a: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6E4C2CDA-0DA2-4C2C-BF7A-857DF6A9BDED}"/>
                </a:ext>
              </a:extLst>
            </p:cNvPr>
            <p:cNvSpPr/>
            <p:nvPr/>
          </p:nvSpPr>
          <p:spPr>
            <a:xfrm>
              <a:off x="9803487" y="3572516"/>
              <a:ext cx="2292436" cy="2550958"/>
            </a:xfrm>
            <a:custGeom>
              <a:avLst/>
              <a:gdLst>
                <a:gd name="connsiteX0" fmla="*/ 2428461 w 2438400"/>
                <a:gd name="connsiteY0" fmla="*/ 0 h 2713384"/>
                <a:gd name="connsiteX1" fmla="*/ 2438400 w 2438400"/>
                <a:gd name="connsiteY1" fmla="*/ 0 h 2713384"/>
                <a:gd name="connsiteX2" fmla="*/ 2438400 w 2438400"/>
                <a:gd name="connsiteY2" fmla="*/ 2282933 h 2713384"/>
                <a:gd name="connsiteX3" fmla="*/ 2007949 w 2438400"/>
                <a:gd name="connsiteY3" fmla="*/ 2713384 h 2713384"/>
                <a:gd name="connsiteX4" fmla="*/ 430451 w 2438400"/>
                <a:gd name="connsiteY4" fmla="*/ 2713384 h 2713384"/>
                <a:gd name="connsiteX5" fmla="*/ 0 w 2438400"/>
                <a:gd name="connsiteY5" fmla="*/ 2282933 h 2713384"/>
                <a:gd name="connsiteX6" fmla="*/ 0 w 2438400"/>
                <a:gd name="connsiteY6" fmla="*/ 2243723 h 2713384"/>
                <a:gd name="connsiteX7" fmla="*/ 23888 w 2438400"/>
                <a:gd name="connsiteY7" fmla="*/ 2320676 h 2713384"/>
                <a:gd name="connsiteX8" fmla="*/ 420512 w 2438400"/>
                <a:gd name="connsiteY8" fmla="*/ 2583576 h 2713384"/>
                <a:gd name="connsiteX9" fmla="*/ 1998010 w 2438400"/>
                <a:gd name="connsiteY9" fmla="*/ 2583576 h 2713384"/>
                <a:gd name="connsiteX10" fmla="*/ 2428461 w 2438400"/>
                <a:gd name="connsiteY10" fmla="*/ 2153125 h 2713384"/>
                <a:gd name="connsiteX11" fmla="*/ 2428461 w 2438400"/>
                <a:gd name="connsiteY11" fmla="*/ 0 h 2713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38400" h="2713384">
                  <a:moveTo>
                    <a:pt x="2428461" y="0"/>
                  </a:moveTo>
                  <a:lnTo>
                    <a:pt x="2438400" y="0"/>
                  </a:lnTo>
                  <a:lnTo>
                    <a:pt x="2438400" y="2282933"/>
                  </a:lnTo>
                  <a:cubicBezTo>
                    <a:pt x="2438400" y="2520665"/>
                    <a:pt x="2245681" y="2713384"/>
                    <a:pt x="2007949" y="2713384"/>
                  </a:cubicBezTo>
                  <a:lnTo>
                    <a:pt x="430451" y="2713384"/>
                  </a:lnTo>
                  <a:cubicBezTo>
                    <a:pt x="192719" y="2713384"/>
                    <a:pt x="0" y="2520665"/>
                    <a:pt x="0" y="2282933"/>
                  </a:cubicBezTo>
                  <a:lnTo>
                    <a:pt x="0" y="2243723"/>
                  </a:lnTo>
                  <a:lnTo>
                    <a:pt x="23888" y="2320676"/>
                  </a:lnTo>
                  <a:cubicBezTo>
                    <a:pt x="89234" y="2475172"/>
                    <a:pt x="242213" y="2583576"/>
                    <a:pt x="420512" y="2583576"/>
                  </a:cubicBezTo>
                  <a:lnTo>
                    <a:pt x="1998010" y="2583576"/>
                  </a:lnTo>
                  <a:cubicBezTo>
                    <a:pt x="2235742" y="2583576"/>
                    <a:pt x="2428461" y="2390857"/>
                    <a:pt x="2428461" y="2153125"/>
                  </a:cubicBezTo>
                  <a:lnTo>
                    <a:pt x="242846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6E18AFE-0445-4ACE-8CB6-06B7F5315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Grouped List of 5 Points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E3AF389F-9FC3-4D72-B444-64FFD5E5E06A}"/>
              </a:ext>
            </a:extLst>
          </p:cNvPr>
          <p:cNvGrpSpPr/>
          <p:nvPr/>
        </p:nvGrpSpPr>
        <p:grpSpPr>
          <a:xfrm>
            <a:off x="152400" y="2057400"/>
            <a:ext cx="2292435" cy="672779"/>
            <a:chOff x="152400" y="2057400"/>
            <a:chExt cx="2292435" cy="672779"/>
          </a:xfrm>
        </p:grpSpPr>
        <p:sp>
          <p:nvSpPr>
            <p:cNvPr id="4" name="Speech Bubble: Rectangle with Corners Rounded 3">
              <a:extLst>
                <a:ext uri="{FF2B5EF4-FFF2-40B4-BE49-F238E27FC236}">
                  <a16:creationId xmlns:a16="http://schemas.microsoft.com/office/drawing/2014/main" id="{81153DD6-2AB2-440B-9191-D97E18136D2B}"/>
                </a:ext>
              </a:extLst>
            </p:cNvPr>
            <p:cNvSpPr/>
            <p:nvPr/>
          </p:nvSpPr>
          <p:spPr>
            <a:xfrm>
              <a:off x="152400" y="2057400"/>
              <a:ext cx="2292435" cy="672779"/>
            </a:xfrm>
            <a:prstGeom prst="wedgeRoundRectCallout">
              <a:avLst>
                <a:gd name="adj1" fmla="val 14337"/>
                <a:gd name="adj2" fmla="val 87495"/>
                <a:gd name="adj3" fmla="val 16667"/>
              </a:avLst>
            </a:prstGeom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4E2D942-131F-4306-8664-5C0632511107}"/>
                </a:ext>
              </a:extLst>
            </p:cNvPr>
            <p:cNvSpPr txBox="1"/>
            <p:nvPr/>
          </p:nvSpPr>
          <p:spPr>
            <a:xfrm>
              <a:off x="243474" y="2176774"/>
              <a:ext cx="2110286" cy="43402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Tw Cen MT Condensed Extra Bold" panose="020B0803020202020204" pitchFamily="34" charset="0"/>
                </a:rPr>
                <a:t>Subtitle Text Here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369EA433-AB08-428D-BD6B-881258931C2B}"/>
              </a:ext>
            </a:extLst>
          </p:cNvPr>
          <p:cNvGrpSpPr/>
          <p:nvPr/>
        </p:nvGrpSpPr>
        <p:grpSpPr>
          <a:xfrm>
            <a:off x="2560115" y="2057400"/>
            <a:ext cx="2292435" cy="672779"/>
            <a:chOff x="2560115" y="2057400"/>
            <a:chExt cx="2292435" cy="672779"/>
          </a:xfrm>
        </p:grpSpPr>
        <p:sp>
          <p:nvSpPr>
            <p:cNvPr id="17" name="Speech Bubble: Rectangle with Corners Rounded 16">
              <a:extLst>
                <a:ext uri="{FF2B5EF4-FFF2-40B4-BE49-F238E27FC236}">
                  <a16:creationId xmlns:a16="http://schemas.microsoft.com/office/drawing/2014/main" id="{2B56B455-98E1-47A8-BF8E-B0A30B61F89E}"/>
                </a:ext>
              </a:extLst>
            </p:cNvPr>
            <p:cNvSpPr/>
            <p:nvPr/>
          </p:nvSpPr>
          <p:spPr>
            <a:xfrm>
              <a:off x="2560115" y="2057400"/>
              <a:ext cx="2292435" cy="672779"/>
            </a:xfrm>
            <a:prstGeom prst="wedgeRoundRectCallout">
              <a:avLst>
                <a:gd name="adj1" fmla="val -19047"/>
                <a:gd name="adj2" fmla="val 84541"/>
                <a:gd name="adj3" fmla="val 16667"/>
              </a:avLst>
            </a:prstGeom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CD2B5D4-AC1F-4439-BA8D-17B3AE6BCDED}"/>
                </a:ext>
              </a:extLst>
            </p:cNvPr>
            <p:cNvSpPr txBox="1"/>
            <p:nvPr/>
          </p:nvSpPr>
          <p:spPr>
            <a:xfrm>
              <a:off x="2651189" y="2176774"/>
              <a:ext cx="2110286" cy="43402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Tw Cen MT Condensed Extra Bold" panose="020B0803020202020204" pitchFamily="34" charset="0"/>
                </a:rPr>
                <a:t>Subtitle Text Here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FCA4F08F-0B94-4D0B-AE2A-B75DB38D6B56}"/>
              </a:ext>
            </a:extLst>
          </p:cNvPr>
          <p:cNvGrpSpPr/>
          <p:nvPr/>
        </p:nvGrpSpPr>
        <p:grpSpPr>
          <a:xfrm>
            <a:off x="4967830" y="2057400"/>
            <a:ext cx="2292435" cy="672779"/>
            <a:chOff x="4967830" y="2057400"/>
            <a:chExt cx="2292435" cy="672779"/>
          </a:xfrm>
        </p:grpSpPr>
        <p:sp>
          <p:nvSpPr>
            <p:cNvPr id="23" name="Speech Bubble: Rectangle with Corners Rounded 22">
              <a:extLst>
                <a:ext uri="{FF2B5EF4-FFF2-40B4-BE49-F238E27FC236}">
                  <a16:creationId xmlns:a16="http://schemas.microsoft.com/office/drawing/2014/main" id="{620E4464-7C0E-4082-9E49-B8760BEB2D27}"/>
                </a:ext>
              </a:extLst>
            </p:cNvPr>
            <p:cNvSpPr/>
            <p:nvPr/>
          </p:nvSpPr>
          <p:spPr>
            <a:xfrm>
              <a:off x="4967830" y="2057400"/>
              <a:ext cx="2292435" cy="672779"/>
            </a:xfrm>
            <a:prstGeom prst="wedgeRoundRectCallout">
              <a:avLst>
                <a:gd name="adj1" fmla="val 21274"/>
                <a:gd name="adj2" fmla="val 77154"/>
                <a:gd name="adj3" fmla="val 16667"/>
              </a:avLst>
            </a:prstGeom>
            <a:ln>
              <a:noFill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83D7887-9DA4-4D5E-983E-B1928AFAB383}"/>
                </a:ext>
              </a:extLst>
            </p:cNvPr>
            <p:cNvSpPr txBox="1"/>
            <p:nvPr/>
          </p:nvSpPr>
          <p:spPr>
            <a:xfrm>
              <a:off x="5058904" y="2176774"/>
              <a:ext cx="2110286" cy="43402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Tw Cen MT Condensed Extra Bold" panose="020B0803020202020204" pitchFamily="34" charset="0"/>
                </a:rPr>
                <a:t>Subtitle Text Here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3CCB841-6A37-48E9-B98F-69855FB1BBF2}"/>
              </a:ext>
            </a:extLst>
          </p:cNvPr>
          <p:cNvGrpSpPr/>
          <p:nvPr/>
        </p:nvGrpSpPr>
        <p:grpSpPr>
          <a:xfrm>
            <a:off x="7375545" y="2057400"/>
            <a:ext cx="2292436" cy="672779"/>
            <a:chOff x="7375545" y="2057400"/>
            <a:chExt cx="2292436" cy="672779"/>
          </a:xfrm>
        </p:grpSpPr>
        <p:sp>
          <p:nvSpPr>
            <p:cNvPr id="29" name="Speech Bubble: Rectangle with Corners Rounded 28">
              <a:extLst>
                <a:ext uri="{FF2B5EF4-FFF2-40B4-BE49-F238E27FC236}">
                  <a16:creationId xmlns:a16="http://schemas.microsoft.com/office/drawing/2014/main" id="{64A00BAF-9AAC-4E6F-8DB0-7A5EC936A772}"/>
                </a:ext>
              </a:extLst>
            </p:cNvPr>
            <p:cNvSpPr/>
            <p:nvPr/>
          </p:nvSpPr>
          <p:spPr>
            <a:xfrm>
              <a:off x="7375545" y="2057400"/>
              <a:ext cx="2292436" cy="672779"/>
            </a:xfrm>
            <a:prstGeom prst="wedgeRoundRectCallout">
              <a:avLst>
                <a:gd name="adj1" fmla="val -21215"/>
                <a:gd name="adj2" fmla="val 81586"/>
                <a:gd name="adj3" fmla="val 16667"/>
              </a:avLst>
            </a:prstGeom>
            <a:ln>
              <a:noFill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4D57D31-A8CD-45C4-AFEE-1D33222577D4}"/>
                </a:ext>
              </a:extLst>
            </p:cNvPr>
            <p:cNvSpPr txBox="1"/>
            <p:nvPr/>
          </p:nvSpPr>
          <p:spPr>
            <a:xfrm>
              <a:off x="7466619" y="2176774"/>
              <a:ext cx="2110287" cy="43402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Tw Cen MT Condensed Extra Bold" panose="020B0803020202020204" pitchFamily="34" charset="0"/>
                </a:rPr>
                <a:t>Subtitle Text Here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DE16BCF5-1DCC-4494-A2C1-DD09F63D359B}"/>
              </a:ext>
            </a:extLst>
          </p:cNvPr>
          <p:cNvGrpSpPr/>
          <p:nvPr/>
        </p:nvGrpSpPr>
        <p:grpSpPr>
          <a:xfrm>
            <a:off x="9783260" y="2057400"/>
            <a:ext cx="2292436" cy="672779"/>
            <a:chOff x="9783260" y="2057400"/>
            <a:chExt cx="2292436" cy="672779"/>
          </a:xfrm>
        </p:grpSpPr>
        <p:sp>
          <p:nvSpPr>
            <p:cNvPr id="35" name="Speech Bubble: Rectangle with Corners Rounded 34">
              <a:extLst>
                <a:ext uri="{FF2B5EF4-FFF2-40B4-BE49-F238E27FC236}">
                  <a16:creationId xmlns:a16="http://schemas.microsoft.com/office/drawing/2014/main" id="{264EFA21-131A-4894-8CCB-184C1080BEB1}"/>
                </a:ext>
              </a:extLst>
            </p:cNvPr>
            <p:cNvSpPr/>
            <p:nvPr/>
          </p:nvSpPr>
          <p:spPr>
            <a:xfrm>
              <a:off x="9783260" y="2057400"/>
              <a:ext cx="2292436" cy="672779"/>
            </a:xfrm>
            <a:prstGeom prst="wedgeRoundRectCallout">
              <a:avLst>
                <a:gd name="adj1" fmla="val 19539"/>
                <a:gd name="adj2" fmla="val 84540"/>
                <a:gd name="adj3" fmla="val 16667"/>
              </a:avLst>
            </a:prstGeom>
            <a:ln>
              <a:noFill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2CC86E5-A7D5-4243-AE0B-87C3829F338B}"/>
                </a:ext>
              </a:extLst>
            </p:cNvPr>
            <p:cNvSpPr txBox="1"/>
            <p:nvPr/>
          </p:nvSpPr>
          <p:spPr>
            <a:xfrm>
              <a:off x="9874334" y="2176774"/>
              <a:ext cx="2110286" cy="43402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Tw Cen MT Condensed Extra Bold" panose="020B0803020202020204" pitchFamily="34" charset="0"/>
                </a:rPr>
                <a:t>Subtitle Text Here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72748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182FC6DC-AFEB-46E8-885D-7755CA6384EF}"/>
              </a:ext>
            </a:extLst>
          </p:cNvPr>
          <p:cNvGrpSpPr/>
          <p:nvPr/>
        </p:nvGrpSpPr>
        <p:grpSpPr>
          <a:xfrm>
            <a:off x="5029200" y="1905000"/>
            <a:ext cx="4876800" cy="1600200"/>
            <a:chOff x="5029200" y="1905000"/>
            <a:chExt cx="4876800" cy="1600200"/>
          </a:xfrm>
        </p:grpSpPr>
        <p:sp>
          <p:nvSpPr>
            <p:cNvPr id="5" name="Rectangle 4"/>
            <p:cNvSpPr/>
            <p:nvPr/>
          </p:nvSpPr>
          <p:spPr>
            <a:xfrm>
              <a:off x="5029200" y="1905000"/>
              <a:ext cx="4876800" cy="16002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itchFamily="34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629136" y="2054423"/>
              <a:ext cx="419100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Calibri" pitchFamily="34" charset="0"/>
                </a:rPr>
                <a:t>You can replace this text with yours. You can replace this text with yours.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A720C1F-6DD5-4BEA-82B3-9C72DFF0D067}"/>
              </a:ext>
            </a:extLst>
          </p:cNvPr>
          <p:cNvGrpSpPr/>
          <p:nvPr/>
        </p:nvGrpSpPr>
        <p:grpSpPr>
          <a:xfrm>
            <a:off x="5029200" y="4229100"/>
            <a:ext cx="4876800" cy="1600200"/>
            <a:chOff x="5029200" y="4229100"/>
            <a:chExt cx="4876800" cy="1600200"/>
          </a:xfrm>
        </p:grpSpPr>
        <p:sp>
          <p:nvSpPr>
            <p:cNvPr id="6" name="Rectangle 5"/>
            <p:cNvSpPr/>
            <p:nvPr/>
          </p:nvSpPr>
          <p:spPr>
            <a:xfrm>
              <a:off x="5029200" y="4229100"/>
              <a:ext cx="4876800" cy="16002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itchFamily="34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632449" y="4454723"/>
              <a:ext cx="419100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Calibri" pitchFamily="34" charset="0"/>
                </a:rPr>
                <a:t>You can replace this text with yours. You can replace this text with yours.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Grouped List of 2 Items</a:t>
            </a:r>
            <a:endParaRPr lang="en-US" sz="4000" dirty="0"/>
          </a:p>
        </p:txBody>
      </p:sp>
      <p:sp>
        <p:nvSpPr>
          <p:cNvPr id="3" name="Freeform 5"/>
          <p:cNvSpPr>
            <a:spLocks/>
          </p:cNvSpPr>
          <p:nvPr/>
        </p:nvSpPr>
        <p:spPr bwMode="auto">
          <a:xfrm>
            <a:off x="2209800" y="1905000"/>
            <a:ext cx="3346450" cy="1606550"/>
          </a:xfrm>
          <a:custGeom>
            <a:avLst/>
            <a:gdLst>
              <a:gd name="T0" fmla="*/ 3346450 w 2108"/>
              <a:gd name="T1" fmla="*/ 806450 h 1012"/>
              <a:gd name="T2" fmla="*/ 3113087 w 2108"/>
              <a:gd name="T3" fmla="*/ 547688 h 1012"/>
              <a:gd name="T4" fmla="*/ 3113087 w 2108"/>
              <a:gd name="T5" fmla="*/ 638175 h 1012"/>
              <a:gd name="T6" fmla="*/ 2798762 w 2108"/>
              <a:gd name="T7" fmla="*/ 385763 h 1012"/>
              <a:gd name="T8" fmla="*/ 2798762 w 2108"/>
              <a:gd name="T9" fmla="*/ 0 h 1012"/>
              <a:gd name="T10" fmla="*/ 0 w 2108"/>
              <a:gd name="T11" fmla="*/ 0 h 1012"/>
              <a:gd name="T12" fmla="*/ 0 w 2108"/>
              <a:gd name="T13" fmla="*/ 1606550 h 1012"/>
              <a:gd name="T14" fmla="*/ 2798762 w 2108"/>
              <a:gd name="T15" fmla="*/ 1606550 h 1012"/>
              <a:gd name="T16" fmla="*/ 2798762 w 2108"/>
              <a:gd name="T17" fmla="*/ 1223963 h 1012"/>
              <a:gd name="T18" fmla="*/ 3113087 w 2108"/>
              <a:gd name="T19" fmla="*/ 971550 h 1012"/>
              <a:gd name="T20" fmla="*/ 3113087 w 2108"/>
              <a:gd name="T21" fmla="*/ 1062038 h 1012"/>
              <a:gd name="T22" fmla="*/ 3346450 w 2108"/>
              <a:gd name="T23" fmla="*/ 806450 h 1012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2108"/>
              <a:gd name="T37" fmla="*/ 0 h 1012"/>
              <a:gd name="T38" fmla="*/ 2108 w 2108"/>
              <a:gd name="T39" fmla="*/ 1012 h 1012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2108" h="1012">
                <a:moveTo>
                  <a:pt x="2108" y="508"/>
                </a:moveTo>
                <a:lnTo>
                  <a:pt x="1961" y="345"/>
                </a:lnTo>
                <a:lnTo>
                  <a:pt x="1961" y="402"/>
                </a:lnTo>
                <a:lnTo>
                  <a:pt x="1763" y="243"/>
                </a:lnTo>
                <a:lnTo>
                  <a:pt x="1763" y="0"/>
                </a:lnTo>
                <a:lnTo>
                  <a:pt x="0" y="0"/>
                </a:lnTo>
                <a:lnTo>
                  <a:pt x="0" y="1012"/>
                </a:lnTo>
                <a:lnTo>
                  <a:pt x="1763" y="1012"/>
                </a:lnTo>
                <a:lnTo>
                  <a:pt x="1763" y="771"/>
                </a:lnTo>
                <a:lnTo>
                  <a:pt x="1961" y="612"/>
                </a:lnTo>
                <a:lnTo>
                  <a:pt x="1961" y="669"/>
                </a:lnTo>
                <a:lnTo>
                  <a:pt x="2108" y="508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50000"/>
                </a:schemeClr>
              </a:gs>
              <a:gs pos="50000">
                <a:schemeClr val="bg1">
                  <a:lumMod val="95000"/>
                </a:schemeClr>
              </a:gs>
              <a:gs pos="100000">
                <a:schemeClr val="bg1">
                  <a:lumMod val="75000"/>
                </a:schemeClr>
              </a:gs>
            </a:gsLst>
            <a:lin ang="0" scaled="1"/>
            <a:tileRect/>
          </a:gradFill>
          <a:ln w="7">
            <a:solidFill>
              <a:srgbClr val="231F20"/>
            </a:solidFill>
            <a:miter lim="800000"/>
            <a:headEnd/>
            <a:tailEnd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en-US" dirty="0">
              <a:latin typeface="Calibri" pitchFamily="34" charset="0"/>
            </a:endParaRPr>
          </a:p>
        </p:txBody>
      </p:sp>
      <p:sp>
        <p:nvSpPr>
          <p:cNvPr id="4" name="Freeform 5"/>
          <p:cNvSpPr>
            <a:spLocks/>
          </p:cNvSpPr>
          <p:nvPr/>
        </p:nvSpPr>
        <p:spPr bwMode="auto">
          <a:xfrm>
            <a:off x="2209800" y="4229100"/>
            <a:ext cx="3346450" cy="1606550"/>
          </a:xfrm>
          <a:custGeom>
            <a:avLst/>
            <a:gdLst>
              <a:gd name="T0" fmla="*/ 3346450 w 2108"/>
              <a:gd name="T1" fmla="*/ 806450 h 1012"/>
              <a:gd name="T2" fmla="*/ 3113087 w 2108"/>
              <a:gd name="T3" fmla="*/ 547688 h 1012"/>
              <a:gd name="T4" fmla="*/ 3113087 w 2108"/>
              <a:gd name="T5" fmla="*/ 638175 h 1012"/>
              <a:gd name="T6" fmla="*/ 2798762 w 2108"/>
              <a:gd name="T7" fmla="*/ 385763 h 1012"/>
              <a:gd name="T8" fmla="*/ 2798762 w 2108"/>
              <a:gd name="T9" fmla="*/ 0 h 1012"/>
              <a:gd name="T10" fmla="*/ 0 w 2108"/>
              <a:gd name="T11" fmla="*/ 0 h 1012"/>
              <a:gd name="T12" fmla="*/ 0 w 2108"/>
              <a:gd name="T13" fmla="*/ 1606550 h 1012"/>
              <a:gd name="T14" fmla="*/ 2798762 w 2108"/>
              <a:gd name="T15" fmla="*/ 1606550 h 1012"/>
              <a:gd name="T16" fmla="*/ 2798762 w 2108"/>
              <a:gd name="T17" fmla="*/ 1223963 h 1012"/>
              <a:gd name="T18" fmla="*/ 3113087 w 2108"/>
              <a:gd name="T19" fmla="*/ 971550 h 1012"/>
              <a:gd name="T20" fmla="*/ 3113087 w 2108"/>
              <a:gd name="T21" fmla="*/ 1062038 h 1012"/>
              <a:gd name="T22" fmla="*/ 3346450 w 2108"/>
              <a:gd name="T23" fmla="*/ 806450 h 1012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2108"/>
              <a:gd name="T37" fmla="*/ 0 h 1012"/>
              <a:gd name="T38" fmla="*/ 2108 w 2108"/>
              <a:gd name="T39" fmla="*/ 1012 h 1012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2108" h="1012">
                <a:moveTo>
                  <a:pt x="2108" y="508"/>
                </a:moveTo>
                <a:lnTo>
                  <a:pt x="1961" y="345"/>
                </a:lnTo>
                <a:lnTo>
                  <a:pt x="1961" y="402"/>
                </a:lnTo>
                <a:lnTo>
                  <a:pt x="1763" y="243"/>
                </a:lnTo>
                <a:lnTo>
                  <a:pt x="1763" y="0"/>
                </a:lnTo>
                <a:lnTo>
                  <a:pt x="0" y="0"/>
                </a:lnTo>
                <a:lnTo>
                  <a:pt x="0" y="1012"/>
                </a:lnTo>
                <a:lnTo>
                  <a:pt x="1763" y="1012"/>
                </a:lnTo>
                <a:lnTo>
                  <a:pt x="1763" y="771"/>
                </a:lnTo>
                <a:lnTo>
                  <a:pt x="1961" y="612"/>
                </a:lnTo>
                <a:lnTo>
                  <a:pt x="1961" y="669"/>
                </a:lnTo>
                <a:lnTo>
                  <a:pt x="2108" y="508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50000"/>
                </a:schemeClr>
              </a:gs>
              <a:gs pos="50000">
                <a:schemeClr val="bg1">
                  <a:lumMod val="95000"/>
                </a:schemeClr>
              </a:gs>
              <a:gs pos="100000">
                <a:schemeClr val="bg1">
                  <a:lumMod val="75000"/>
                </a:schemeClr>
              </a:gs>
            </a:gsLst>
            <a:lin ang="0" scaled="1"/>
            <a:tileRect/>
          </a:gradFill>
          <a:ln w="7">
            <a:solidFill>
              <a:srgbClr val="231F20"/>
            </a:solidFill>
            <a:miter lim="800000"/>
            <a:headEnd/>
            <a:tailEnd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en-US" dirty="0">
              <a:latin typeface="Calibri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286000" y="2362201"/>
            <a:ext cx="2895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Tw Cen MT Condensed Extra Bold" panose="020B0803020202020204" pitchFamily="34" charset="0"/>
              </a:rPr>
              <a:t>Sub-title text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286000" y="4762501"/>
            <a:ext cx="2895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Tw Cen MT Condensed Extra Bold" panose="020B0803020202020204" pitchFamily="34" charset="0"/>
              </a:rPr>
              <a:t>Sub-title text</a:t>
            </a:r>
          </a:p>
        </p:txBody>
      </p:sp>
      <p:sp>
        <p:nvSpPr>
          <p:cNvPr id="11" name="Rectangle 10"/>
          <p:cNvSpPr/>
          <p:nvPr/>
        </p:nvSpPr>
        <p:spPr>
          <a:xfrm rot="16200000" flipH="1">
            <a:off x="1676400" y="2514600"/>
            <a:ext cx="1600200" cy="381000"/>
          </a:xfrm>
          <a:prstGeom prst="rect">
            <a:avLst/>
          </a:prstGeom>
          <a:gradFill>
            <a:gsLst>
              <a:gs pos="0">
                <a:schemeClr val="bg1">
                  <a:alpha val="81000"/>
                </a:schemeClr>
              </a:gs>
              <a:gs pos="50000">
                <a:schemeClr val="bg1">
                  <a:lumMod val="85000"/>
                  <a:alpha val="35000"/>
                </a:schemeClr>
              </a:gs>
              <a:gs pos="100000">
                <a:schemeClr val="bg1">
                  <a:lumMod val="95000"/>
                  <a:alpha val="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 rot="16200000" flipH="1">
            <a:off x="1676400" y="4838700"/>
            <a:ext cx="1600200" cy="381000"/>
          </a:xfrm>
          <a:prstGeom prst="rect">
            <a:avLst/>
          </a:prstGeom>
          <a:gradFill>
            <a:gsLst>
              <a:gs pos="0">
                <a:schemeClr val="bg1">
                  <a:alpha val="81000"/>
                </a:schemeClr>
              </a:gs>
              <a:gs pos="50000">
                <a:schemeClr val="bg1">
                  <a:lumMod val="85000"/>
                  <a:alpha val="35000"/>
                </a:schemeClr>
              </a:gs>
              <a:gs pos="100000">
                <a:schemeClr val="bg1">
                  <a:lumMod val="95000"/>
                  <a:alpha val="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950FEA6A-5CA1-4FC7-80FE-2DC4CAA7BD95}"/>
              </a:ext>
            </a:extLst>
          </p:cNvPr>
          <p:cNvSpPr/>
          <p:nvPr/>
        </p:nvSpPr>
        <p:spPr>
          <a:xfrm>
            <a:off x="1266108" y="3683660"/>
            <a:ext cx="1302460" cy="636260"/>
          </a:xfrm>
          <a:custGeom>
            <a:avLst/>
            <a:gdLst>
              <a:gd name="connsiteX0" fmla="*/ 125806 w 1302460"/>
              <a:gd name="connsiteY0" fmla="*/ 413011 h 636260"/>
              <a:gd name="connsiteX1" fmla="*/ 0 w 1302460"/>
              <a:gd name="connsiteY1" fmla="*/ 245570 h 636260"/>
              <a:gd name="connsiteX2" fmla="*/ 925043 w 1302460"/>
              <a:gd name="connsiteY2" fmla="*/ 0 h 636260"/>
              <a:gd name="connsiteX3" fmla="*/ 1302461 w 1302460"/>
              <a:gd name="connsiteY3" fmla="*/ 470430 h 636260"/>
              <a:gd name="connsiteX4" fmla="*/ 1295060 w 1302460"/>
              <a:gd name="connsiteY4" fmla="*/ 636260 h 636260"/>
              <a:gd name="connsiteX5" fmla="*/ 125805 w 1302460"/>
              <a:gd name="connsiteY5" fmla="*/ 413011 h 636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02460" h="636260">
                <a:moveTo>
                  <a:pt x="125806" y="413011"/>
                </a:moveTo>
                <a:lnTo>
                  <a:pt x="0" y="245570"/>
                </a:lnTo>
                <a:lnTo>
                  <a:pt x="925043" y="0"/>
                </a:lnTo>
                <a:lnTo>
                  <a:pt x="1302461" y="470430"/>
                </a:lnTo>
                <a:lnTo>
                  <a:pt x="1295060" y="636260"/>
                </a:lnTo>
                <a:lnTo>
                  <a:pt x="125805" y="413011"/>
                </a:lnTo>
                <a:close/>
              </a:path>
            </a:pathLst>
          </a:custGeom>
          <a:solidFill>
            <a:srgbClr val="BA875D"/>
          </a:solidFill>
          <a:ln w="2269" cap="flat">
            <a:noFill/>
            <a:prstDash val="solid"/>
            <a:miter/>
          </a:ln>
        </p:spPr>
        <p:txBody>
          <a:bodyPr rtlCol="0" anchor="ctr"/>
          <a:lstStyle/>
          <a:p>
            <a:endParaRPr lang="en-IN" dirty="0">
              <a:latin typeface="Tw Cen MT Condensed Extra Bold" panose="020B0803020202020204" pitchFamily="34" charset="0"/>
            </a:endParaRPr>
          </a:p>
        </p:txBody>
      </p:sp>
      <p:grpSp>
        <p:nvGrpSpPr>
          <p:cNvPr id="24" name="Graphic 6">
            <a:extLst>
              <a:ext uri="{FF2B5EF4-FFF2-40B4-BE49-F238E27FC236}">
                <a16:creationId xmlns:a16="http://schemas.microsoft.com/office/drawing/2014/main" id="{D9D58E12-605E-4C98-931B-3D2AA5DA337C}"/>
              </a:ext>
            </a:extLst>
          </p:cNvPr>
          <p:cNvGrpSpPr/>
          <p:nvPr/>
        </p:nvGrpSpPr>
        <p:grpSpPr>
          <a:xfrm>
            <a:off x="1850254" y="3682528"/>
            <a:ext cx="2628406" cy="1066655"/>
            <a:chOff x="2002654" y="3889312"/>
            <a:chExt cx="2628406" cy="1066655"/>
          </a:xfrm>
          <a:solidFill>
            <a:schemeClr val="accent1"/>
          </a:solidFill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5A6622F0-D585-4BC3-A734-A41453F3C002}"/>
                </a:ext>
              </a:extLst>
            </p:cNvPr>
            <p:cNvSpPr/>
            <p:nvPr/>
          </p:nvSpPr>
          <p:spPr>
            <a:xfrm>
              <a:off x="2713720" y="4354438"/>
              <a:ext cx="1259368" cy="601529"/>
            </a:xfrm>
            <a:custGeom>
              <a:avLst/>
              <a:gdLst>
                <a:gd name="connsiteX0" fmla="*/ 7322 w 1259368"/>
                <a:gd name="connsiteY0" fmla="*/ 0 h 601529"/>
                <a:gd name="connsiteX1" fmla="*/ 0 w 1259368"/>
                <a:gd name="connsiteY1" fmla="*/ 173417 h 601529"/>
                <a:gd name="connsiteX2" fmla="*/ 475924 w 1259368"/>
                <a:gd name="connsiteY2" fmla="*/ 260124 h 601529"/>
                <a:gd name="connsiteX3" fmla="*/ 842018 w 1259368"/>
                <a:gd name="connsiteY3" fmla="*/ 601530 h 601529"/>
                <a:gd name="connsiteX4" fmla="*/ 1259368 w 1259368"/>
                <a:gd name="connsiteY4" fmla="*/ 200509 h 601529"/>
                <a:gd name="connsiteX5" fmla="*/ 7306 w 1259368"/>
                <a:gd name="connsiteY5" fmla="*/ 3 h 601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9368" h="601529">
                  <a:moveTo>
                    <a:pt x="7322" y="0"/>
                  </a:moveTo>
                  <a:lnTo>
                    <a:pt x="0" y="173417"/>
                  </a:lnTo>
                  <a:lnTo>
                    <a:pt x="475924" y="260124"/>
                  </a:lnTo>
                  <a:lnTo>
                    <a:pt x="842018" y="601530"/>
                  </a:lnTo>
                  <a:lnTo>
                    <a:pt x="1259368" y="200509"/>
                  </a:lnTo>
                  <a:lnTo>
                    <a:pt x="7306" y="3"/>
                  </a:lnTo>
                  <a:close/>
                </a:path>
              </a:pathLst>
            </a:custGeom>
            <a:solidFill>
              <a:srgbClr val="53301A"/>
            </a:solidFill>
            <a:ln w="0" cap="flat">
              <a:solidFill>
                <a:srgbClr val="53301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>
                <a:latin typeface="Tw Cen MT Condensed Extra Bold" panose="020B0803020202020204" pitchFamily="34" charset="0"/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60E0A6E2-C5F6-41CC-AE50-7559D64A457F}"/>
                </a:ext>
              </a:extLst>
            </p:cNvPr>
            <p:cNvSpPr/>
            <p:nvPr/>
          </p:nvSpPr>
          <p:spPr>
            <a:xfrm>
              <a:off x="2714492" y="3889312"/>
              <a:ext cx="1916567" cy="671300"/>
            </a:xfrm>
            <a:custGeom>
              <a:avLst/>
              <a:gdLst>
                <a:gd name="connsiteX0" fmla="*/ 24 w 1916567"/>
                <a:gd name="connsiteY0" fmla="*/ 471063 h 671300"/>
                <a:gd name="connsiteX1" fmla="*/ 1253149 w 1916567"/>
                <a:gd name="connsiteY1" fmla="*/ 671300 h 671300"/>
                <a:gd name="connsiteX2" fmla="*/ 1791255 w 1916567"/>
                <a:gd name="connsiteY2" fmla="*/ 487312 h 671300"/>
                <a:gd name="connsiteX3" fmla="*/ 1916567 w 1916567"/>
                <a:gd name="connsiteY3" fmla="*/ 236467 h 671300"/>
                <a:gd name="connsiteX4" fmla="*/ 257992 w 1916567"/>
                <a:gd name="connsiteY4" fmla="*/ 0 h 671300"/>
                <a:gd name="connsiteX5" fmla="*/ 0 w 1916567"/>
                <a:gd name="connsiteY5" fmla="*/ 471063 h 671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6567" h="671300">
                  <a:moveTo>
                    <a:pt x="24" y="471063"/>
                  </a:moveTo>
                  <a:lnTo>
                    <a:pt x="1253149" y="671300"/>
                  </a:lnTo>
                  <a:lnTo>
                    <a:pt x="1791255" y="487312"/>
                  </a:lnTo>
                  <a:lnTo>
                    <a:pt x="1916567" y="236467"/>
                  </a:lnTo>
                  <a:lnTo>
                    <a:pt x="257992" y="0"/>
                  </a:lnTo>
                  <a:lnTo>
                    <a:pt x="0" y="471063"/>
                  </a:lnTo>
                  <a:close/>
                </a:path>
              </a:pathLst>
            </a:custGeom>
            <a:solidFill>
              <a:srgbClr val="C9996A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>
                <a:latin typeface="Tw Cen MT Condensed Extra Bold" panose="020B0803020202020204" pitchFamily="34" charset="0"/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BB4F692-284F-4F91-AABA-E8D2AAC84B02}"/>
                </a:ext>
              </a:extLst>
            </p:cNvPr>
            <p:cNvSpPr/>
            <p:nvPr/>
          </p:nvSpPr>
          <p:spPr>
            <a:xfrm>
              <a:off x="2002654" y="4356836"/>
              <a:ext cx="716468" cy="599131"/>
            </a:xfrm>
            <a:custGeom>
              <a:avLst/>
              <a:gdLst>
                <a:gd name="connsiteX0" fmla="*/ 716469 w 716468"/>
                <a:gd name="connsiteY0" fmla="*/ 0 h 599131"/>
                <a:gd name="connsiteX1" fmla="*/ 710207 w 716468"/>
                <a:gd name="connsiteY1" fmla="*/ 173417 h 599131"/>
                <a:gd name="connsiteX2" fmla="*/ 442312 w 716468"/>
                <a:gd name="connsiteY2" fmla="*/ 257726 h 599131"/>
                <a:gd name="connsiteX3" fmla="*/ 235627 w 716468"/>
                <a:gd name="connsiteY3" fmla="*/ 599132 h 599131"/>
                <a:gd name="connsiteX4" fmla="*/ 0 w 716468"/>
                <a:gd name="connsiteY4" fmla="*/ 198111 h 599131"/>
                <a:gd name="connsiteX5" fmla="*/ 716464 w 716468"/>
                <a:gd name="connsiteY5" fmla="*/ 3 h 59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6468" h="599131">
                  <a:moveTo>
                    <a:pt x="716469" y="0"/>
                  </a:moveTo>
                  <a:lnTo>
                    <a:pt x="710207" y="173417"/>
                  </a:lnTo>
                  <a:lnTo>
                    <a:pt x="442312" y="257726"/>
                  </a:lnTo>
                  <a:lnTo>
                    <a:pt x="235627" y="599132"/>
                  </a:lnTo>
                  <a:lnTo>
                    <a:pt x="0" y="198111"/>
                  </a:lnTo>
                  <a:lnTo>
                    <a:pt x="716464" y="3"/>
                  </a:lnTo>
                  <a:close/>
                </a:path>
              </a:pathLst>
            </a:custGeom>
            <a:solidFill>
              <a:srgbClr val="53301A"/>
            </a:solidFill>
            <a:ln w="0" cap="flat">
              <a:solidFill>
                <a:srgbClr val="53301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>
                <a:latin typeface="Tw Cen MT Condensed Extra Bold" panose="020B0803020202020204" pitchFamily="34" charset="0"/>
              </a:endParaRPr>
            </a:p>
          </p:txBody>
        </p:sp>
      </p:grp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pPr algn="l"/>
            <a:r>
              <a:rPr lang="en-US" dirty="0"/>
              <a:t>Numbered List of 5 Points</a:t>
            </a:r>
          </a:p>
        </p:txBody>
      </p:sp>
      <p:grpSp>
        <p:nvGrpSpPr>
          <p:cNvPr id="5" name="Group 24"/>
          <p:cNvGrpSpPr/>
          <p:nvPr/>
        </p:nvGrpSpPr>
        <p:grpSpPr>
          <a:xfrm>
            <a:off x="7598089" y="2840749"/>
            <a:ext cx="2672868" cy="802628"/>
            <a:chOff x="5706638" y="979356"/>
            <a:chExt cx="2672868" cy="802628"/>
          </a:xfrm>
        </p:grpSpPr>
        <p:sp>
          <p:nvSpPr>
            <p:cNvPr id="26" name="Text Box 47"/>
            <p:cNvSpPr txBox="1">
              <a:spLocks noChangeArrowheads="1"/>
            </p:cNvSpPr>
            <p:nvPr/>
          </p:nvSpPr>
          <p:spPr bwMode="auto">
            <a:xfrm>
              <a:off x="5734728" y="1074098"/>
              <a:ext cx="2644778" cy="7078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000" dirty="0">
                  <a:latin typeface="Calibri" pitchFamily="34" charset="0"/>
                </a:rPr>
                <a:t>Your text here and more text here</a:t>
              </a:r>
            </a:p>
          </p:txBody>
        </p:sp>
        <p:cxnSp>
          <p:nvCxnSpPr>
            <p:cNvPr id="27" name="Straight Connector 26"/>
            <p:cNvCxnSpPr/>
            <p:nvPr/>
          </p:nvCxnSpPr>
          <p:spPr>
            <a:xfrm rot="5400000">
              <a:off x="5317701" y="1368293"/>
              <a:ext cx="779462" cy="158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28"/>
          <p:cNvGrpSpPr/>
          <p:nvPr/>
        </p:nvGrpSpPr>
        <p:grpSpPr>
          <a:xfrm>
            <a:off x="7598089" y="1966532"/>
            <a:ext cx="2672868" cy="802628"/>
            <a:chOff x="5706638" y="979356"/>
            <a:chExt cx="2672868" cy="802628"/>
          </a:xfrm>
        </p:grpSpPr>
        <p:sp>
          <p:nvSpPr>
            <p:cNvPr id="30" name="Text Box 47"/>
            <p:cNvSpPr txBox="1">
              <a:spLocks noChangeArrowheads="1"/>
            </p:cNvSpPr>
            <p:nvPr/>
          </p:nvSpPr>
          <p:spPr bwMode="auto">
            <a:xfrm>
              <a:off x="5734728" y="1074098"/>
              <a:ext cx="2644778" cy="7078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000" dirty="0">
                  <a:latin typeface="Calibri" pitchFamily="34" charset="0"/>
                </a:rPr>
                <a:t>Your text here and more text here</a:t>
              </a:r>
            </a:p>
          </p:txBody>
        </p:sp>
        <p:cxnSp>
          <p:nvCxnSpPr>
            <p:cNvPr id="31" name="Straight Connector 30"/>
            <p:cNvCxnSpPr/>
            <p:nvPr/>
          </p:nvCxnSpPr>
          <p:spPr>
            <a:xfrm rot="5400000">
              <a:off x="5317701" y="1368293"/>
              <a:ext cx="779462" cy="158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32"/>
          <p:cNvGrpSpPr/>
          <p:nvPr/>
        </p:nvGrpSpPr>
        <p:grpSpPr>
          <a:xfrm>
            <a:off x="7598089" y="1115481"/>
            <a:ext cx="2686913" cy="779462"/>
            <a:chOff x="5706638" y="979356"/>
            <a:chExt cx="2686913" cy="779462"/>
          </a:xfrm>
        </p:grpSpPr>
        <p:sp>
          <p:nvSpPr>
            <p:cNvPr id="34" name="Text Box 47"/>
            <p:cNvSpPr txBox="1">
              <a:spLocks noChangeArrowheads="1"/>
            </p:cNvSpPr>
            <p:nvPr/>
          </p:nvSpPr>
          <p:spPr bwMode="auto">
            <a:xfrm>
              <a:off x="5748773" y="1023630"/>
              <a:ext cx="2644778" cy="7078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000" dirty="0">
                  <a:latin typeface="Calibri" pitchFamily="34" charset="0"/>
                </a:rPr>
                <a:t>Your text here and more text here</a:t>
              </a:r>
            </a:p>
          </p:txBody>
        </p:sp>
        <p:cxnSp>
          <p:nvCxnSpPr>
            <p:cNvPr id="35" name="Straight Connector 34"/>
            <p:cNvCxnSpPr/>
            <p:nvPr/>
          </p:nvCxnSpPr>
          <p:spPr>
            <a:xfrm rot="5400000">
              <a:off x="5317701" y="1368293"/>
              <a:ext cx="779462" cy="158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/>
          <p:cNvGrpSpPr/>
          <p:nvPr/>
        </p:nvGrpSpPr>
        <p:grpSpPr>
          <a:xfrm>
            <a:off x="7598089" y="3714966"/>
            <a:ext cx="2672868" cy="802628"/>
            <a:chOff x="5706638" y="979356"/>
            <a:chExt cx="2672868" cy="802628"/>
          </a:xfrm>
        </p:grpSpPr>
        <p:sp>
          <p:nvSpPr>
            <p:cNvPr id="28" name="Text Box 47"/>
            <p:cNvSpPr txBox="1">
              <a:spLocks noChangeArrowheads="1"/>
            </p:cNvSpPr>
            <p:nvPr/>
          </p:nvSpPr>
          <p:spPr bwMode="auto">
            <a:xfrm>
              <a:off x="5734728" y="1074098"/>
              <a:ext cx="2644778" cy="7078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000" dirty="0">
                  <a:latin typeface="Calibri" pitchFamily="34" charset="0"/>
                </a:rPr>
                <a:t>Your text here and more text here</a:t>
              </a:r>
            </a:p>
          </p:txBody>
        </p:sp>
        <p:cxnSp>
          <p:nvCxnSpPr>
            <p:cNvPr id="29" name="Straight Connector 28"/>
            <p:cNvCxnSpPr/>
            <p:nvPr/>
          </p:nvCxnSpPr>
          <p:spPr>
            <a:xfrm rot="5400000">
              <a:off x="5317701" y="1368293"/>
              <a:ext cx="779462" cy="158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/>
          <p:cNvGrpSpPr/>
          <p:nvPr/>
        </p:nvGrpSpPr>
        <p:grpSpPr>
          <a:xfrm>
            <a:off x="7598089" y="4589183"/>
            <a:ext cx="2672868" cy="802628"/>
            <a:chOff x="5706638" y="979356"/>
            <a:chExt cx="2672868" cy="802628"/>
          </a:xfrm>
        </p:grpSpPr>
        <p:sp>
          <p:nvSpPr>
            <p:cNvPr id="38" name="Text Box 47"/>
            <p:cNvSpPr txBox="1">
              <a:spLocks noChangeArrowheads="1"/>
            </p:cNvSpPr>
            <p:nvPr/>
          </p:nvSpPr>
          <p:spPr bwMode="auto">
            <a:xfrm>
              <a:off x="5734728" y="1074098"/>
              <a:ext cx="2644778" cy="7078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000" dirty="0">
                  <a:latin typeface="Calibri" pitchFamily="34" charset="0"/>
                </a:rPr>
                <a:t>Your text here and more text here</a:t>
              </a:r>
            </a:p>
          </p:txBody>
        </p:sp>
        <p:cxnSp>
          <p:nvCxnSpPr>
            <p:cNvPr id="39" name="Straight Connector 38"/>
            <p:cNvCxnSpPr/>
            <p:nvPr/>
          </p:nvCxnSpPr>
          <p:spPr>
            <a:xfrm rot="5400000">
              <a:off x="5317701" y="1368293"/>
              <a:ext cx="779462" cy="158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Oval 60">
            <a:extLst>
              <a:ext uri="{FF2B5EF4-FFF2-40B4-BE49-F238E27FC236}">
                <a16:creationId xmlns:a16="http://schemas.microsoft.com/office/drawing/2014/main" id="{C6CF332B-AEC3-442C-A15B-B223EDB60FF7}"/>
              </a:ext>
            </a:extLst>
          </p:cNvPr>
          <p:cNvSpPr/>
          <p:nvPr/>
        </p:nvSpPr>
        <p:spPr>
          <a:xfrm>
            <a:off x="2386025" y="4580039"/>
            <a:ext cx="1188720" cy="118872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94360" h="594360"/>
            <a:bevelB w="594360" h="59436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latin typeface="Tw Cen MT Condensed Extra Bold" panose="020B0803020202020204" pitchFamily="34" charset="0"/>
              </a:rPr>
              <a:t>1</a:t>
            </a: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90F3D0B9-4CBA-473C-A933-760A3E765AC6}"/>
              </a:ext>
            </a:extLst>
          </p:cNvPr>
          <p:cNvSpPr/>
          <p:nvPr/>
        </p:nvSpPr>
        <p:spPr>
          <a:xfrm>
            <a:off x="2386025" y="4580039"/>
            <a:ext cx="1188720" cy="1188720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94360" h="594360"/>
            <a:bevelB w="594360" h="59436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latin typeface="Tw Cen MT Condensed Extra Bold" panose="020B0803020202020204" pitchFamily="34" charset="0"/>
              </a:rPr>
              <a:t>2</a:t>
            </a: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B440185F-A3D4-44D5-A2F7-AE891CC08665}"/>
              </a:ext>
            </a:extLst>
          </p:cNvPr>
          <p:cNvSpPr/>
          <p:nvPr/>
        </p:nvSpPr>
        <p:spPr>
          <a:xfrm>
            <a:off x="2386025" y="4580039"/>
            <a:ext cx="1188720" cy="118872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94360" h="594360"/>
            <a:bevelB w="594360" h="59436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latin typeface="Tw Cen MT Condensed Extra Bold" panose="020B0803020202020204" pitchFamily="34" charset="0"/>
              </a:rPr>
              <a:t>3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25980D96-DC51-45C5-8318-80DA3644DFA5}"/>
              </a:ext>
            </a:extLst>
          </p:cNvPr>
          <p:cNvSpPr/>
          <p:nvPr/>
        </p:nvSpPr>
        <p:spPr>
          <a:xfrm>
            <a:off x="2386025" y="4580039"/>
            <a:ext cx="1188720" cy="118872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94360" h="594360"/>
            <a:bevelB w="594360" h="59436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latin typeface="Tw Cen MT Condensed Extra Bold" panose="020B0803020202020204" pitchFamily="34" charset="0"/>
              </a:rPr>
              <a:t>4</a:t>
            </a: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E17188A2-AFD3-435A-BA10-E1C347A063B1}"/>
              </a:ext>
            </a:extLst>
          </p:cNvPr>
          <p:cNvSpPr/>
          <p:nvPr/>
        </p:nvSpPr>
        <p:spPr>
          <a:xfrm>
            <a:off x="2386025" y="4580039"/>
            <a:ext cx="1188720" cy="118872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94360" h="594360"/>
            <a:bevelB w="594360" h="59436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latin typeface="Tw Cen MT Condensed Extra Bold" panose="020B0803020202020204" pitchFamily="34" charset="0"/>
              </a:rPr>
              <a:t>5</a:t>
            </a:r>
          </a:p>
        </p:txBody>
      </p:sp>
      <p:grpSp>
        <p:nvGrpSpPr>
          <p:cNvPr id="41" name="Graphic 6">
            <a:extLst>
              <a:ext uri="{FF2B5EF4-FFF2-40B4-BE49-F238E27FC236}">
                <a16:creationId xmlns:a16="http://schemas.microsoft.com/office/drawing/2014/main" id="{DA4F9BDC-F3E8-41E8-BF41-506D1BFF4C71}"/>
              </a:ext>
            </a:extLst>
          </p:cNvPr>
          <p:cNvGrpSpPr/>
          <p:nvPr/>
        </p:nvGrpSpPr>
        <p:grpSpPr>
          <a:xfrm>
            <a:off x="3104138" y="5767422"/>
            <a:ext cx="2169940" cy="810646"/>
            <a:chOff x="3256538" y="5974206"/>
            <a:chExt cx="2169940" cy="810646"/>
          </a:xfrm>
          <a:solidFill>
            <a:srgbClr val="999999"/>
          </a:solidFill>
        </p:grpSpPr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5F90DF01-23DC-49B2-A11A-E1649A8C266D}"/>
                </a:ext>
              </a:extLst>
            </p:cNvPr>
            <p:cNvSpPr/>
            <p:nvPr/>
          </p:nvSpPr>
          <p:spPr>
            <a:xfrm>
              <a:off x="3256538" y="5974206"/>
              <a:ext cx="2169940" cy="810646"/>
            </a:xfrm>
            <a:custGeom>
              <a:avLst/>
              <a:gdLst>
                <a:gd name="connsiteX0" fmla="*/ 847354 w 2169940"/>
                <a:gd name="connsiteY0" fmla="*/ 8 h 810646"/>
                <a:gd name="connsiteX1" fmla="*/ 1525561 w 2169940"/>
                <a:gd name="connsiteY1" fmla="*/ 159431 h 810646"/>
                <a:gd name="connsiteX2" fmla="*/ 2169941 w 2169940"/>
                <a:gd name="connsiteY2" fmla="*/ 233973 h 810646"/>
                <a:gd name="connsiteX3" fmla="*/ 1217005 w 2169940"/>
                <a:gd name="connsiteY3" fmla="*/ 810646 h 810646"/>
                <a:gd name="connsiteX4" fmla="*/ 820242 w 2169940"/>
                <a:gd name="connsiteY4" fmla="*/ 621440 h 810646"/>
                <a:gd name="connsiteX5" fmla="*/ 0 w 2169940"/>
                <a:gd name="connsiteY5" fmla="*/ 374882 h 810646"/>
                <a:gd name="connsiteX6" fmla="*/ 847366 w 2169940"/>
                <a:gd name="connsiteY6" fmla="*/ 0 h 810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69940" h="810646">
                  <a:moveTo>
                    <a:pt x="847354" y="8"/>
                  </a:moveTo>
                  <a:lnTo>
                    <a:pt x="1525561" y="159431"/>
                  </a:lnTo>
                  <a:lnTo>
                    <a:pt x="2169941" y="233973"/>
                  </a:lnTo>
                  <a:lnTo>
                    <a:pt x="1217005" y="810646"/>
                  </a:lnTo>
                  <a:lnTo>
                    <a:pt x="820242" y="621440"/>
                  </a:lnTo>
                  <a:lnTo>
                    <a:pt x="0" y="374882"/>
                  </a:lnTo>
                  <a:lnTo>
                    <a:pt x="847366" y="0"/>
                  </a:lnTo>
                  <a:close/>
                </a:path>
              </a:pathLst>
            </a:custGeom>
            <a:solidFill>
              <a:srgbClr val="999999"/>
            </a:solidFill>
            <a:ln w="49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>
                <a:latin typeface="Tw Cen MT Condensed Extra Bold" panose="020B0803020202020204" pitchFamily="34" charset="0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2A442EF-E93A-4451-99D1-7609916EE862}"/>
                </a:ext>
              </a:extLst>
            </p:cNvPr>
            <p:cNvSpPr/>
            <p:nvPr/>
          </p:nvSpPr>
          <p:spPr>
            <a:xfrm>
              <a:off x="3550816" y="6041353"/>
              <a:ext cx="1875662" cy="743500"/>
            </a:xfrm>
            <a:custGeom>
              <a:avLst/>
              <a:gdLst>
                <a:gd name="connsiteX0" fmla="*/ 796175 w 1875662"/>
                <a:gd name="connsiteY0" fmla="*/ 8 h 743500"/>
                <a:gd name="connsiteX1" fmla="*/ 1231284 w 1875662"/>
                <a:gd name="connsiteY1" fmla="*/ 92286 h 743500"/>
                <a:gd name="connsiteX2" fmla="*/ 1875663 w 1875662"/>
                <a:gd name="connsiteY2" fmla="*/ 166827 h 743500"/>
                <a:gd name="connsiteX3" fmla="*/ 922727 w 1875662"/>
                <a:gd name="connsiteY3" fmla="*/ 743501 h 743500"/>
                <a:gd name="connsiteX4" fmla="*/ 525964 w 1875662"/>
                <a:gd name="connsiteY4" fmla="*/ 554295 h 743500"/>
                <a:gd name="connsiteX5" fmla="*/ 0 w 1875662"/>
                <a:gd name="connsiteY5" fmla="*/ 403659 h 743500"/>
                <a:gd name="connsiteX6" fmla="*/ 796188 w 1875662"/>
                <a:gd name="connsiteY6" fmla="*/ 0 h 743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75662" h="743500">
                  <a:moveTo>
                    <a:pt x="796175" y="8"/>
                  </a:moveTo>
                  <a:lnTo>
                    <a:pt x="1231284" y="92286"/>
                  </a:lnTo>
                  <a:lnTo>
                    <a:pt x="1875663" y="166827"/>
                  </a:lnTo>
                  <a:lnTo>
                    <a:pt x="922727" y="743501"/>
                  </a:lnTo>
                  <a:lnTo>
                    <a:pt x="525964" y="554295"/>
                  </a:lnTo>
                  <a:lnTo>
                    <a:pt x="0" y="403659"/>
                  </a:lnTo>
                  <a:lnTo>
                    <a:pt x="796188" y="0"/>
                  </a:lnTo>
                  <a:close/>
                </a:path>
              </a:pathLst>
            </a:custGeom>
            <a:solidFill>
              <a:srgbClr val="999999"/>
            </a:solidFill>
            <a:ln w="49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>
                <a:latin typeface="Tw Cen MT Condensed Extra Bold" panose="020B0803020202020204" pitchFamily="34" charset="0"/>
              </a:endParaRPr>
            </a:p>
          </p:txBody>
        </p:sp>
      </p:grpSp>
      <p:grpSp>
        <p:nvGrpSpPr>
          <p:cNvPr id="44" name="Graphic 6">
            <a:extLst>
              <a:ext uri="{FF2B5EF4-FFF2-40B4-BE49-F238E27FC236}">
                <a16:creationId xmlns:a16="http://schemas.microsoft.com/office/drawing/2014/main" id="{C056D5A5-E9AD-4E59-B3A6-80FA5104940A}"/>
              </a:ext>
            </a:extLst>
          </p:cNvPr>
          <p:cNvGrpSpPr/>
          <p:nvPr/>
        </p:nvGrpSpPr>
        <p:grpSpPr>
          <a:xfrm>
            <a:off x="1294419" y="4080931"/>
            <a:ext cx="2126169" cy="661602"/>
            <a:chOff x="1446819" y="4287715"/>
            <a:chExt cx="2126169" cy="661602"/>
          </a:xfrm>
          <a:solidFill>
            <a:schemeClr val="accent1"/>
          </a:solidFill>
        </p:grpSpPr>
        <p:grpSp>
          <p:nvGrpSpPr>
            <p:cNvPr id="45" name="Graphic 6">
              <a:extLst>
                <a:ext uri="{FF2B5EF4-FFF2-40B4-BE49-F238E27FC236}">
                  <a16:creationId xmlns:a16="http://schemas.microsoft.com/office/drawing/2014/main" id="{F2C87C05-5C22-49BB-B132-A6C0BF0D0C6D}"/>
                </a:ext>
              </a:extLst>
            </p:cNvPr>
            <p:cNvGrpSpPr/>
            <p:nvPr/>
          </p:nvGrpSpPr>
          <p:grpSpPr>
            <a:xfrm>
              <a:off x="1793427" y="4355790"/>
              <a:ext cx="926207" cy="289578"/>
              <a:chOff x="1793427" y="4355790"/>
              <a:chExt cx="926207" cy="289578"/>
            </a:xfrm>
            <a:solidFill>
              <a:srgbClr val="C87137"/>
            </a:solidFill>
          </p:grpSpPr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BBBE94B3-8891-437F-8BAD-1C5F309EA49E}"/>
                  </a:ext>
                </a:extLst>
              </p:cNvPr>
              <p:cNvSpPr/>
              <p:nvPr/>
            </p:nvSpPr>
            <p:spPr>
              <a:xfrm>
                <a:off x="1793427" y="4356001"/>
                <a:ext cx="926207" cy="257934"/>
              </a:xfrm>
              <a:custGeom>
                <a:avLst/>
                <a:gdLst>
                  <a:gd name="connsiteX0" fmla="*/ 926207 w 926207"/>
                  <a:gd name="connsiteY0" fmla="*/ 0 h 257934"/>
                  <a:gd name="connsiteX1" fmla="*/ 0 w 926207"/>
                  <a:gd name="connsiteY1" fmla="*/ 257934 h 257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26207" h="257934">
                    <a:moveTo>
                      <a:pt x="926207" y="0"/>
                    </a:moveTo>
                    <a:lnTo>
                      <a:pt x="0" y="257934"/>
                    </a:lnTo>
                  </a:path>
                </a:pathLst>
              </a:custGeom>
              <a:solidFill>
                <a:srgbClr val="C87137"/>
              </a:solidFill>
              <a:ln w="5589" cap="flat">
                <a:solidFill>
                  <a:srgbClr val="A16644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IN">
                  <a:latin typeface="Tw Cen MT Condensed Extra Bold" panose="020B0803020202020204" pitchFamily="34" charset="0"/>
                </a:endParaRPr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239632D0-AA8D-44B0-BB37-E982EB9F8C10}"/>
                  </a:ext>
                </a:extLst>
              </p:cNvPr>
              <p:cNvSpPr/>
              <p:nvPr/>
            </p:nvSpPr>
            <p:spPr>
              <a:xfrm>
                <a:off x="2710425" y="4355790"/>
                <a:ext cx="8569" cy="289578"/>
              </a:xfrm>
              <a:custGeom>
                <a:avLst/>
                <a:gdLst>
                  <a:gd name="connsiteX0" fmla="*/ 8570 w 8569"/>
                  <a:gd name="connsiteY0" fmla="*/ 0 h 289578"/>
                  <a:gd name="connsiteX1" fmla="*/ 0 w 8569"/>
                  <a:gd name="connsiteY1" fmla="*/ 289579 h 2895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569" h="289578">
                    <a:moveTo>
                      <a:pt x="8570" y="0"/>
                    </a:moveTo>
                    <a:lnTo>
                      <a:pt x="0" y="289579"/>
                    </a:lnTo>
                  </a:path>
                </a:pathLst>
              </a:custGeom>
              <a:solidFill>
                <a:srgbClr val="C87137"/>
              </a:solidFill>
              <a:ln w="5589" cap="flat">
                <a:solidFill>
                  <a:srgbClr val="A16644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IN">
                  <a:latin typeface="Tw Cen MT Condensed Extra Bold" panose="020B0803020202020204" pitchFamily="34" charset="0"/>
                </a:endParaRPr>
              </a:p>
            </p:txBody>
          </p:sp>
        </p:grp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6C0FC0BB-5839-4AD2-ACF1-67AD7ECDC64E}"/>
                </a:ext>
              </a:extLst>
            </p:cNvPr>
            <p:cNvSpPr/>
            <p:nvPr/>
          </p:nvSpPr>
          <p:spPr>
            <a:xfrm>
              <a:off x="1446819" y="4287715"/>
              <a:ext cx="2126169" cy="661602"/>
            </a:xfrm>
            <a:custGeom>
              <a:avLst/>
              <a:gdLst>
                <a:gd name="connsiteX0" fmla="*/ 0 w 2126169"/>
                <a:gd name="connsiteY0" fmla="*/ 0 h 661602"/>
                <a:gd name="connsiteX1" fmla="*/ 1748778 w 2126169"/>
                <a:gd name="connsiteY1" fmla="*/ 308639 h 661602"/>
                <a:gd name="connsiteX2" fmla="*/ 2126170 w 2126169"/>
                <a:gd name="connsiteY2" fmla="*/ 661603 h 661602"/>
                <a:gd name="connsiteX3" fmla="*/ 337729 w 2126169"/>
                <a:gd name="connsiteY3" fmla="*/ 336504 h 661602"/>
                <a:gd name="connsiteX4" fmla="*/ 102 w 2126169"/>
                <a:gd name="connsiteY4" fmla="*/ 0 h 661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26169" h="661602">
                  <a:moveTo>
                    <a:pt x="0" y="0"/>
                  </a:moveTo>
                  <a:lnTo>
                    <a:pt x="1748778" y="308639"/>
                  </a:lnTo>
                  <a:lnTo>
                    <a:pt x="2126170" y="661603"/>
                  </a:lnTo>
                  <a:lnTo>
                    <a:pt x="337729" y="336504"/>
                  </a:lnTo>
                  <a:lnTo>
                    <a:pt x="102" y="0"/>
                  </a:lnTo>
                  <a:close/>
                </a:path>
              </a:pathLst>
            </a:custGeom>
            <a:solidFill>
              <a:srgbClr val="A3693C"/>
            </a:solidFill>
            <a:ln w="9065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N">
                <a:latin typeface="Tw Cen MT Condensed Extra Bold" panose="020B0803020202020204" pitchFamily="34" charset="0"/>
              </a:endParaRPr>
            </a:p>
          </p:txBody>
        </p:sp>
      </p:grp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34120F68-A678-4769-8EDE-1AC8C07B4BC6}"/>
              </a:ext>
            </a:extLst>
          </p:cNvPr>
          <p:cNvSpPr/>
          <p:nvPr/>
        </p:nvSpPr>
        <p:spPr>
          <a:xfrm>
            <a:off x="1632299" y="4416466"/>
            <a:ext cx="1776954" cy="1822066"/>
          </a:xfrm>
          <a:custGeom>
            <a:avLst/>
            <a:gdLst>
              <a:gd name="connsiteX0" fmla="*/ 28 w 1776954"/>
              <a:gd name="connsiteY0" fmla="*/ 0 h 1822066"/>
              <a:gd name="connsiteX1" fmla="*/ 1776954 w 1776954"/>
              <a:gd name="connsiteY1" fmla="*/ 321847 h 1822066"/>
              <a:gd name="connsiteX2" fmla="*/ 1766816 w 1776954"/>
              <a:gd name="connsiteY2" fmla="*/ 1822067 h 1822066"/>
              <a:gd name="connsiteX3" fmla="*/ 73311 w 1776954"/>
              <a:gd name="connsiteY3" fmla="*/ 1411444 h 1822066"/>
              <a:gd name="connsiteX4" fmla="*/ 0 w 1776954"/>
              <a:gd name="connsiteY4" fmla="*/ 48 h 1822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76954" h="1822066">
                <a:moveTo>
                  <a:pt x="28" y="0"/>
                </a:moveTo>
                <a:lnTo>
                  <a:pt x="1776954" y="321847"/>
                </a:lnTo>
                <a:lnTo>
                  <a:pt x="1766816" y="1822067"/>
                </a:lnTo>
                <a:lnTo>
                  <a:pt x="73311" y="1411444"/>
                </a:lnTo>
                <a:lnTo>
                  <a:pt x="0" y="48"/>
                </a:lnTo>
                <a:close/>
              </a:path>
            </a:pathLst>
          </a:custGeom>
          <a:solidFill>
            <a:srgbClr val="B8804D"/>
          </a:solidFill>
          <a:ln w="1185" cap="flat">
            <a:noFill/>
            <a:prstDash val="solid"/>
            <a:miter/>
          </a:ln>
        </p:spPr>
        <p:txBody>
          <a:bodyPr rtlCol="0" anchor="ctr"/>
          <a:lstStyle/>
          <a:p>
            <a:endParaRPr lang="en-IN" dirty="0">
              <a:latin typeface="Tw Cen MT Condensed Extra Bold" panose="020B0803020202020204" pitchFamily="34" charset="0"/>
            </a:endParaRPr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76EE8125-5ECA-4948-95C9-D2BCFB315E08}"/>
              </a:ext>
            </a:extLst>
          </p:cNvPr>
          <p:cNvSpPr/>
          <p:nvPr/>
        </p:nvSpPr>
        <p:spPr>
          <a:xfrm>
            <a:off x="3398899" y="4416936"/>
            <a:ext cx="843249" cy="1821520"/>
          </a:xfrm>
          <a:custGeom>
            <a:avLst/>
            <a:gdLst>
              <a:gd name="connsiteX0" fmla="*/ 9714 w 843249"/>
              <a:gd name="connsiteY0" fmla="*/ 321252 h 1821520"/>
              <a:gd name="connsiteX1" fmla="*/ 843249 w 843249"/>
              <a:gd name="connsiteY1" fmla="*/ 0 h 1821520"/>
              <a:gd name="connsiteX2" fmla="*/ 796572 w 843249"/>
              <a:gd name="connsiteY2" fmla="*/ 1417919 h 1821520"/>
              <a:gd name="connsiteX3" fmla="*/ 0 w 843249"/>
              <a:gd name="connsiteY3" fmla="*/ 1821520 h 1821520"/>
              <a:gd name="connsiteX4" fmla="*/ 9710 w 843249"/>
              <a:gd name="connsiteY4" fmla="*/ 321204 h 1821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43249" h="1821520">
                <a:moveTo>
                  <a:pt x="9714" y="321252"/>
                </a:moveTo>
                <a:lnTo>
                  <a:pt x="843249" y="0"/>
                </a:lnTo>
                <a:lnTo>
                  <a:pt x="796572" y="1417919"/>
                </a:lnTo>
                <a:lnTo>
                  <a:pt x="0" y="1821520"/>
                </a:lnTo>
                <a:lnTo>
                  <a:pt x="9710" y="321204"/>
                </a:lnTo>
                <a:close/>
              </a:path>
            </a:pathLst>
          </a:custGeom>
          <a:solidFill>
            <a:srgbClr val="814B29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IN">
              <a:latin typeface="Tw Cen MT Condensed Extra Bold" panose="020B0803020202020204" pitchFamily="34" charset="0"/>
            </a:endParaRPr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55133BEB-21EC-47D2-B248-C4CA5D934AE6}"/>
              </a:ext>
            </a:extLst>
          </p:cNvPr>
          <p:cNvSpPr/>
          <p:nvPr/>
        </p:nvSpPr>
        <p:spPr>
          <a:xfrm>
            <a:off x="3408485" y="4055530"/>
            <a:ext cx="1253252" cy="684479"/>
          </a:xfrm>
          <a:custGeom>
            <a:avLst/>
            <a:gdLst>
              <a:gd name="connsiteX0" fmla="*/ 0 w 1253252"/>
              <a:gd name="connsiteY0" fmla="*/ 684480 h 684479"/>
              <a:gd name="connsiteX1" fmla="*/ 823492 w 1253252"/>
              <a:gd name="connsiteY1" fmla="*/ 369760 h 684479"/>
              <a:gd name="connsiteX2" fmla="*/ 1253253 w 1253252"/>
              <a:gd name="connsiteY2" fmla="*/ 0 h 684479"/>
              <a:gd name="connsiteX3" fmla="*/ 341055 w 1253252"/>
              <a:gd name="connsiteY3" fmla="*/ 275785 h 684479"/>
              <a:gd name="connsiteX4" fmla="*/ 0 w 1253252"/>
              <a:gd name="connsiteY4" fmla="*/ 684480 h 684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53252" h="684479">
                <a:moveTo>
                  <a:pt x="0" y="684480"/>
                </a:moveTo>
                <a:lnTo>
                  <a:pt x="823492" y="369760"/>
                </a:lnTo>
                <a:lnTo>
                  <a:pt x="1253253" y="0"/>
                </a:lnTo>
                <a:lnTo>
                  <a:pt x="341055" y="275785"/>
                </a:lnTo>
                <a:lnTo>
                  <a:pt x="0" y="684480"/>
                </a:lnTo>
                <a:close/>
              </a:path>
            </a:pathLst>
          </a:custGeom>
          <a:solidFill>
            <a:srgbClr val="71472D"/>
          </a:solidFill>
          <a:ln w="5589" cap="rnd">
            <a:solidFill>
              <a:srgbClr val="F8F8F8"/>
            </a:solidFill>
            <a:prstDash val="solid"/>
            <a:round/>
          </a:ln>
        </p:spPr>
        <p:txBody>
          <a:bodyPr rtlCol="0" anchor="ctr"/>
          <a:lstStyle/>
          <a:p>
            <a:endParaRPr lang="en-IN">
              <a:latin typeface="Tw Cen MT Condensed Extra Bold" panose="020B08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2125658"/>
      </p:ext>
    </p:extLst>
  </p:cSld>
  <p:clrMapOvr>
    <a:masterClrMapping/>
  </p:clrMapOvr>
  <p:transition/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7" presetClass="path" presetSubtype="0" fill="hold" grpId="0" nodeType="clickEffect" p14:presetBounceEnd="31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1.04167E-6 1.85185E-6 L -1.04167E-6 -0.26435 C -1.04167E-6 -0.38287 0.07396 -0.52871 0.13412 -0.52871 L 0.26836 -0.52871 " pathEditMode="relative" rAng="0" ptsTypes="AAAA" p14:bounceEnd="31000">
                                          <p:cBhvr>
                                            <p:cTn id="6" dur="5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3411" y="-26435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8" presetID="1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lide(fromLeft)">
                                          <p:cBhvr>
                                            <p:cTn id="10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1" fill="hold">
                          <p:stCondLst>
                            <p:cond delay="indefinite"/>
                          </p:stCondLst>
                          <p:childTnLst>
                            <p:par>
                              <p:cTn id="1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3" presetID="57" presetClass="path" presetSubtype="0" fill="hold" grpId="0" nodeType="clickEffect" p14:presetBounceEnd="31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1.04167E-6 1.85185E-6 L -1.04167E-6 -0.20185 C -1.04167E-6 -0.29213 0.0944 -0.52315 0.15495 -0.52315 C 0.20013 -0.52315 0.25026 -0.45232 0.27057 -0.40347 " pathEditMode="relative" rAng="0" ptsTypes="AAAA" p14:bounceEnd="31000">
                                          <p:cBhvr>
                                            <p:cTn id="14" dur="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3529" y="-26157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6" presetID="1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lide(fromLeft)">
                                          <p:cBhvr>
                                            <p:cTn id="18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9" fill="hold">
                          <p:stCondLst>
                            <p:cond delay="indefinite"/>
                          </p:stCondLst>
                          <p:childTnLst>
                            <p:par>
                              <p:cTn id="2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1" presetID="57" presetClass="path" presetSubtype="0" fill="hold" grpId="0" nodeType="clickEffect" p14:presetBounceEnd="31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1.04167E-6 1.85185E-6 L -1.04167E-6 -0.13889 C -1.04167E-6 -0.20139 0.09115 -0.52963 0.15156 -0.52963 C 0.19675 -0.52963 0.25443 -0.34306 0.27057 -0.27801 " pathEditMode="relative" rAng="0" ptsTypes="AAAA" p14:bounceEnd="31000">
                                          <p:cBhvr>
                                            <p:cTn id="22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3529" y="-26481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24" presetID="1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lide(fromLeft)">
                                          <p:cBhvr>
                                            <p:cTn id="26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7" fill="hold">
                          <p:stCondLst>
                            <p:cond delay="indefinite"/>
                          </p:stCondLst>
                          <p:childTnLst>
                            <p:par>
                              <p:cTn id="2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9" presetID="57" presetClass="path" presetSubtype="0" fill="hold" grpId="0" nodeType="clickEffect" p14:presetBounceEnd="31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1.04167E-6 1.85185E-6 L -1.04167E-6 -0.07662 C -1.04167E-6 -0.11065 0.09258 -0.52732 0.15339 -0.52732 C 0.19844 -0.52732 0.25846 -0.21343 0.27057 -0.15278 " pathEditMode="relative" rAng="0" ptsTypes="AAAA" p14:bounceEnd="31000">
                                          <p:cBhvr>
                                            <p:cTn id="30" dur="5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3529" y="-26366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32" presetID="1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lide(fromLeft)">
                                          <p:cBhvr>
                                            <p:cTn id="34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5" fill="hold">
                          <p:stCondLst>
                            <p:cond delay="indefinite"/>
                          </p:stCondLst>
                          <p:childTnLst>
                            <p:par>
                              <p:cTn id="3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7" presetID="57" presetClass="path" presetSubtype="0" fill="hold" grpId="0" nodeType="clickEffect" p14:presetBounceEnd="31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1.04167E-6 1.85185E-6 L -1.04167E-6 -0.01482 C -1.04167E-6 -0.0213 0.0944 -0.52685 0.15482 -0.52685 C 0.19948 -0.52685 0.26615 -0.09769 0.26849 -0.0294 " pathEditMode="relative" rAng="0" ptsTypes="AAAA" p14:bounceEnd="31000">
                                          <p:cBhvr>
                                            <p:cTn id="38" dur="5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3424" y="-26343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40" presetID="1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lide(fromLeft)">
                                          <p:cBhvr>
                                            <p:cTn id="42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1" grpId="0" animBg="1"/>
          <p:bldP spid="62" grpId="0" animBg="1"/>
          <p:bldP spid="63" grpId="0" animBg="1"/>
          <p:bldP spid="64" grpId="0" animBg="1"/>
          <p:bldP spid="65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7" presetClass="path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1.04167E-6 1.85185E-6 L -1.04167E-6 -0.26435 C -1.04167E-6 -0.38287 0.07396 -0.52871 0.13412 -0.52871 L 0.26836 -0.52871 " pathEditMode="relative" rAng="0" ptsTypes="AAAA">
                                          <p:cBhvr>
                                            <p:cTn id="6" dur="5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3411" y="-26435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8" presetID="1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lide(fromLeft)">
                                          <p:cBhvr>
                                            <p:cTn id="10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1" fill="hold">
                          <p:stCondLst>
                            <p:cond delay="indefinite"/>
                          </p:stCondLst>
                          <p:childTnLst>
                            <p:par>
                              <p:cTn id="1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3" presetID="57" presetClass="path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1.04167E-6 1.85185E-6 L -1.04167E-6 -0.20185 C -1.04167E-6 -0.29213 0.0944 -0.52315 0.15495 -0.52315 C 0.20013 -0.52315 0.25026 -0.45232 0.27057 -0.40347 " pathEditMode="relative" rAng="0" ptsTypes="AAAA">
                                          <p:cBhvr>
                                            <p:cTn id="14" dur="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3529" y="-26157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6" presetID="1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lide(fromLeft)">
                                          <p:cBhvr>
                                            <p:cTn id="18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9" fill="hold">
                          <p:stCondLst>
                            <p:cond delay="indefinite"/>
                          </p:stCondLst>
                          <p:childTnLst>
                            <p:par>
                              <p:cTn id="2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1" presetID="57" presetClass="path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1.04167E-6 1.85185E-6 L -1.04167E-6 -0.13889 C -1.04167E-6 -0.20139 0.09115 -0.52963 0.15156 -0.52963 C 0.19675 -0.52963 0.25443 -0.34306 0.27057 -0.27801 " pathEditMode="relative" rAng="0" ptsTypes="AAAA">
                                          <p:cBhvr>
                                            <p:cTn id="22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3529" y="-26481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24" presetID="1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lide(fromLeft)">
                                          <p:cBhvr>
                                            <p:cTn id="26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7" fill="hold">
                          <p:stCondLst>
                            <p:cond delay="indefinite"/>
                          </p:stCondLst>
                          <p:childTnLst>
                            <p:par>
                              <p:cTn id="2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9" presetID="57" presetClass="path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1.04167E-6 1.85185E-6 L -1.04167E-6 -0.07662 C -1.04167E-6 -0.11065 0.09258 -0.52732 0.15339 -0.52732 C 0.19844 -0.52732 0.25846 -0.21343 0.27057 -0.15278 " pathEditMode="relative" rAng="0" ptsTypes="AAAA">
                                          <p:cBhvr>
                                            <p:cTn id="30" dur="5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3529" y="-26366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32" presetID="1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lide(fromLeft)">
                                          <p:cBhvr>
                                            <p:cTn id="34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5" fill="hold">
                          <p:stCondLst>
                            <p:cond delay="indefinite"/>
                          </p:stCondLst>
                          <p:childTnLst>
                            <p:par>
                              <p:cTn id="3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7" presetID="57" presetClass="path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1.04167E-6 1.85185E-6 L -1.04167E-6 -0.01482 C -1.04167E-6 -0.0213 0.0944 -0.52685 0.15482 -0.52685 C 0.19948 -0.52685 0.26615 -0.09769 0.26849 -0.0294 " pathEditMode="relative" rAng="0" ptsTypes="AAAA">
                                          <p:cBhvr>
                                            <p:cTn id="38" dur="5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3424" y="-26343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40" presetID="1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lide(fromLeft)">
                                          <p:cBhvr>
                                            <p:cTn id="42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1" grpId="0" animBg="1"/>
          <p:bldP spid="62" grpId="0" animBg="1"/>
          <p:bldP spid="63" grpId="0" animBg="1"/>
          <p:bldP spid="64" grpId="0" animBg="1"/>
          <p:bldP spid="65" grpId="0" animBg="1"/>
        </p:bldLst>
      </p:timing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>
          <a:xfrm>
            <a:off x="1676400" y="1824038"/>
            <a:ext cx="4114800" cy="4114800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scene3d>
            <a:camera prst="perspectiveRelaxed">
              <a:rot lat="17973603" lon="0" rev="0"/>
            </a:camera>
            <a:lightRig rig="threePt" dir="t"/>
          </a:scene3d>
          <a:sp3d extrusionH="1079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grpSp>
        <p:nvGrpSpPr>
          <p:cNvPr id="3" name="Group 35"/>
          <p:cNvGrpSpPr>
            <a:grpSpLocks/>
          </p:cNvGrpSpPr>
          <p:nvPr/>
        </p:nvGrpSpPr>
        <p:grpSpPr bwMode="auto">
          <a:xfrm>
            <a:off x="2510963" y="2549288"/>
            <a:ext cx="804862" cy="884238"/>
            <a:chOff x="2133600" y="4648200"/>
            <a:chExt cx="804672" cy="884904"/>
          </a:xfrm>
        </p:grpSpPr>
        <p:sp>
          <p:nvSpPr>
            <p:cNvPr id="30" name="Ellipse 53"/>
            <p:cNvSpPr/>
            <p:nvPr/>
          </p:nvSpPr>
          <p:spPr bwMode="auto">
            <a:xfrm flipH="1">
              <a:off x="2177844" y="5304504"/>
              <a:ext cx="685800" cy="228600"/>
            </a:xfrm>
            <a:prstGeom prst="ellipse">
              <a:avLst/>
            </a:prstGeom>
            <a:gradFill flip="none" rotWithShape="1">
              <a:gsLst>
                <a:gs pos="24000">
                  <a:sysClr val="windowText" lastClr="000000">
                    <a:alpha val="44000"/>
                  </a:sysClr>
                </a:gs>
                <a:gs pos="100000">
                  <a:sysClr val="window" lastClr="FFFFFF">
                    <a:alpha val="0"/>
                  </a:sysClr>
                </a:gs>
              </a:gsLst>
              <a:path path="shap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da-DK" sz="3600">
                <a:latin typeface="Tw Cen MT Condensed Extra Bold" panose="020B0803020202020204" pitchFamily="34" charset="0"/>
                <a:ea typeface="ＭＳ Ｐゴシック" charset="-128"/>
              </a:endParaRPr>
            </a:p>
          </p:txBody>
        </p:sp>
        <p:sp>
          <p:nvSpPr>
            <p:cNvPr id="29" name="Oval 28"/>
            <p:cNvSpPr/>
            <p:nvPr/>
          </p:nvSpPr>
          <p:spPr>
            <a:xfrm>
              <a:off x="2133600" y="4648200"/>
              <a:ext cx="804672" cy="804672"/>
            </a:xfrm>
            <a:prstGeom prst="ellipse">
              <a:avLst/>
            </a:prstGeom>
            <a:gradFill flip="none" rotWithShape="1">
              <a:gsLst>
                <a:gs pos="0">
                  <a:srgbClr val="FFD19F"/>
                </a:gs>
                <a:gs pos="41000">
                  <a:srgbClr val="FF8601"/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76200">
              <a:noFill/>
            </a:ln>
            <a:effectLst/>
            <a:scene3d>
              <a:camera prst="orthographicFront"/>
              <a:lightRig rig="flat" dir="t">
                <a:rot lat="0" lon="0" rev="18600000"/>
              </a:lightRig>
            </a:scene3d>
            <a:sp3d prstMaterial="powder">
              <a:bevelT w="234950" h="8255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3600" dirty="0">
                  <a:solidFill>
                    <a:schemeClr val="tx1"/>
                  </a:solidFill>
                  <a:latin typeface="Tw Cen MT Condensed Extra Bold" panose="020B0803020202020204" pitchFamily="34" charset="0"/>
                </a:rPr>
                <a:t>5</a:t>
              </a:r>
            </a:p>
          </p:txBody>
        </p:sp>
      </p:grpSp>
      <p:grpSp>
        <p:nvGrpSpPr>
          <p:cNvPr id="4" name="Group 36"/>
          <p:cNvGrpSpPr>
            <a:grpSpLocks/>
          </p:cNvGrpSpPr>
          <p:nvPr/>
        </p:nvGrpSpPr>
        <p:grpSpPr bwMode="auto">
          <a:xfrm>
            <a:off x="4490576" y="2979501"/>
            <a:ext cx="803275" cy="882650"/>
            <a:chOff x="548148" y="4724400"/>
            <a:chExt cx="802198" cy="882444"/>
          </a:xfrm>
        </p:grpSpPr>
        <p:sp>
          <p:nvSpPr>
            <p:cNvPr id="32" name="Ellipse 53"/>
            <p:cNvSpPr/>
            <p:nvPr/>
          </p:nvSpPr>
          <p:spPr bwMode="auto">
            <a:xfrm flipH="1">
              <a:off x="612060" y="5378244"/>
              <a:ext cx="685800" cy="228600"/>
            </a:xfrm>
            <a:prstGeom prst="ellipse">
              <a:avLst/>
            </a:prstGeom>
            <a:gradFill flip="none" rotWithShape="1">
              <a:gsLst>
                <a:gs pos="24000">
                  <a:sysClr val="windowText" lastClr="000000">
                    <a:alpha val="44000"/>
                  </a:sysClr>
                </a:gs>
                <a:gs pos="100000">
                  <a:sysClr val="window" lastClr="FFFFFF">
                    <a:alpha val="0"/>
                  </a:sysClr>
                </a:gs>
              </a:gsLst>
              <a:path path="shap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da-DK" sz="2000">
                <a:solidFill>
                  <a:srgbClr val="FFFFFF"/>
                </a:solidFill>
                <a:latin typeface="Tw Cen MT Condensed Extra Bold" panose="020B0803020202020204" pitchFamily="34" charset="0"/>
                <a:ea typeface="ＭＳ Ｐゴシック" charset="-128"/>
              </a:endParaRPr>
            </a:p>
          </p:txBody>
        </p:sp>
        <p:sp>
          <p:nvSpPr>
            <p:cNvPr id="27" name="Oval 26"/>
            <p:cNvSpPr/>
            <p:nvPr/>
          </p:nvSpPr>
          <p:spPr>
            <a:xfrm>
              <a:off x="548148" y="4724400"/>
              <a:ext cx="802198" cy="802198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20000"/>
                    <a:lumOff val="80000"/>
                  </a:schemeClr>
                </a:gs>
                <a:gs pos="41000">
                  <a:srgbClr val="7CDC34"/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76200">
              <a:noFill/>
            </a:ln>
            <a:effectLst/>
            <a:scene3d>
              <a:camera prst="orthographicFront"/>
              <a:lightRig rig="flat" dir="t"/>
            </a:scene3d>
            <a:sp3d prstMaterial="powder">
              <a:bevelT w="234950" h="8255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3600" dirty="0">
                  <a:solidFill>
                    <a:schemeClr val="tx1"/>
                  </a:solidFill>
                  <a:latin typeface="Tw Cen MT Condensed Extra Bold" panose="020B0803020202020204" pitchFamily="34" charset="0"/>
                </a:rPr>
                <a:t>2</a:t>
              </a:r>
            </a:p>
          </p:txBody>
        </p:sp>
      </p:grpSp>
      <p:grpSp>
        <p:nvGrpSpPr>
          <p:cNvPr id="5" name="Group 34"/>
          <p:cNvGrpSpPr>
            <a:grpSpLocks/>
          </p:cNvGrpSpPr>
          <p:nvPr/>
        </p:nvGrpSpPr>
        <p:grpSpPr bwMode="auto">
          <a:xfrm>
            <a:off x="4015914" y="4092338"/>
            <a:ext cx="803275" cy="869950"/>
            <a:chOff x="3007802" y="2635044"/>
            <a:chExt cx="802198" cy="870156"/>
          </a:xfrm>
        </p:grpSpPr>
        <p:sp>
          <p:nvSpPr>
            <p:cNvPr id="34" name="Ellipse 53"/>
            <p:cNvSpPr/>
            <p:nvPr/>
          </p:nvSpPr>
          <p:spPr bwMode="auto">
            <a:xfrm flipH="1">
              <a:off x="3048000" y="3276600"/>
              <a:ext cx="685800" cy="228600"/>
            </a:xfrm>
            <a:prstGeom prst="ellipse">
              <a:avLst/>
            </a:prstGeom>
            <a:gradFill flip="none" rotWithShape="1">
              <a:gsLst>
                <a:gs pos="24000">
                  <a:sysClr val="windowText" lastClr="000000">
                    <a:alpha val="44000"/>
                  </a:sysClr>
                </a:gs>
                <a:gs pos="100000">
                  <a:sysClr val="window" lastClr="FFFFFF">
                    <a:alpha val="0"/>
                  </a:sysClr>
                </a:gs>
              </a:gsLst>
              <a:path path="shap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da-DK" sz="3600">
                <a:latin typeface="Tw Cen MT Condensed Extra Bold" panose="020B0803020202020204" pitchFamily="34" charset="0"/>
                <a:ea typeface="ＭＳ Ｐゴシック" charset="-128"/>
              </a:endParaRPr>
            </a:p>
          </p:txBody>
        </p:sp>
        <p:sp>
          <p:nvSpPr>
            <p:cNvPr id="33" name="Oval 32"/>
            <p:cNvSpPr/>
            <p:nvPr/>
          </p:nvSpPr>
          <p:spPr>
            <a:xfrm>
              <a:off x="3007802" y="2635044"/>
              <a:ext cx="802198" cy="802198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20000"/>
                    <a:lumOff val="80000"/>
                  </a:schemeClr>
                </a:gs>
                <a:gs pos="41000">
                  <a:srgbClr val="866E2C"/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76200">
              <a:noFill/>
            </a:ln>
            <a:effectLst/>
            <a:scene3d>
              <a:camera prst="orthographicFront"/>
              <a:lightRig rig="flat" dir="t"/>
            </a:scene3d>
            <a:sp3d prstMaterial="powder">
              <a:bevelT w="234950" h="8255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3600" dirty="0">
                  <a:solidFill>
                    <a:schemeClr val="tx1"/>
                  </a:solidFill>
                  <a:latin typeface="Tw Cen MT Condensed Extra Bold" panose="020B0803020202020204" pitchFamily="34" charset="0"/>
                </a:rPr>
                <a:t>3</a:t>
              </a:r>
            </a:p>
          </p:txBody>
        </p:sp>
      </p:grpSp>
      <p:grpSp>
        <p:nvGrpSpPr>
          <p:cNvPr id="6" name="Group 38"/>
          <p:cNvGrpSpPr>
            <a:grpSpLocks/>
          </p:cNvGrpSpPr>
          <p:nvPr/>
        </p:nvGrpSpPr>
        <p:grpSpPr bwMode="auto">
          <a:xfrm>
            <a:off x="3247564" y="3320813"/>
            <a:ext cx="801687" cy="869950"/>
            <a:chOff x="3007802" y="2635044"/>
            <a:chExt cx="802198" cy="870156"/>
          </a:xfrm>
        </p:grpSpPr>
        <p:sp>
          <p:nvSpPr>
            <p:cNvPr id="40" name="Ellipse 53"/>
            <p:cNvSpPr/>
            <p:nvPr/>
          </p:nvSpPr>
          <p:spPr bwMode="auto">
            <a:xfrm flipH="1">
              <a:off x="3048000" y="3276600"/>
              <a:ext cx="685800" cy="228600"/>
            </a:xfrm>
            <a:prstGeom prst="ellipse">
              <a:avLst/>
            </a:prstGeom>
            <a:gradFill flip="none" rotWithShape="1">
              <a:gsLst>
                <a:gs pos="24000">
                  <a:sysClr val="windowText" lastClr="000000">
                    <a:alpha val="44000"/>
                  </a:sysClr>
                </a:gs>
                <a:gs pos="100000">
                  <a:sysClr val="window" lastClr="FFFFFF">
                    <a:alpha val="0"/>
                  </a:sysClr>
                </a:gs>
              </a:gsLst>
              <a:path path="shap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da-DK" sz="2000">
                <a:solidFill>
                  <a:srgbClr val="FFFFFF"/>
                </a:solidFill>
                <a:latin typeface="Tw Cen MT Condensed Extra Bold" panose="020B0803020202020204" pitchFamily="34" charset="0"/>
                <a:ea typeface="ＭＳ Ｐゴシック" charset="-128"/>
              </a:endParaRPr>
            </a:p>
          </p:txBody>
        </p:sp>
        <p:sp>
          <p:nvSpPr>
            <p:cNvPr id="41" name="Oval 40"/>
            <p:cNvSpPr/>
            <p:nvPr/>
          </p:nvSpPr>
          <p:spPr>
            <a:xfrm>
              <a:off x="3007802" y="2635044"/>
              <a:ext cx="802198" cy="802198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20000"/>
                    <a:lumOff val="80000"/>
                  </a:schemeClr>
                </a:gs>
                <a:gs pos="41000">
                  <a:srgbClr val="FF0000"/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76200">
              <a:noFill/>
            </a:ln>
            <a:effectLst/>
            <a:scene3d>
              <a:camera prst="orthographicFront"/>
              <a:lightRig rig="flat" dir="t"/>
            </a:scene3d>
            <a:sp3d prstMaterial="powder">
              <a:bevelT w="234950" h="8255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3600" dirty="0">
                  <a:solidFill>
                    <a:schemeClr val="tx1"/>
                  </a:solidFill>
                  <a:latin typeface="Tw Cen MT Condensed Extra Bold" panose="020B0803020202020204" pitchFamily="34" charset="0"/>
                </a:rPr>
                <a:t>1</a:t>
              </a:r>
            </a:p>
          </p:txBody>
        </p:sp>
      </p:grpSp>
      <p:grpSp>
        <p:nvGrpSpPr>
          <p:cNvPr id="7" name="Group 37"/>
          <p:cNvGrpSpPr>
            <a:grpSpLocks/>
          </p:cNvGrpSpPr>
          <p:nvPr/>
        </p:nvGrpSpPr>
        <p:grpSpPr bwMode="auto">
          <a:xfrm>
            <a:off x="1925176" y="3722452"/>
            <a:ext cx="804863" cy="884237"/>
            <a:chOff x="1371600" y="5410200"/>
            <a:chExt cx="804672" cy="884904"/>
          </a:xfrm>
        </p:grpSpPr>
        <p:sp>
          <p:nvSpPr>
            <p:cNvPr id="31" name="Ellipse 53"/>
            <p:cNvSpPr/>
            <p:nvPr/>
          </p:nvSpPr>
          <p:spPr bwMode="auto">
            <a:xfrm flipH="1">
              <a:off x="1447800" y="6066504"/>
              <a:ext cx="685800" cy="228600"/>
            </a:xfrm>
            <a:prstGeom prst="ellipse">
              <a:avLst/>
            </a:prstGeom>
            <a:gradFill flip="none" rotWithShape="1">
              <a:gsLst>
                <a:gs pos="24000">
                  <a:sysClr val="windowText" lastClr="000000">
                    <a:alpha val="44000"/>
                  </a:sysClr>
                </a:gs>
                <a:gs pos="100000">
                  <a:sysClr val="window" lastClr="FFFFFF">
                    <a:alpha val="0"/>
                  </a:sysClr>
                </a:gs>
              </a:gsLst>
              <a:path path="shap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da-DK" sz="3600">
                <a:latin typeface="Tw Cen MT Condensed Extra Bold" panose="020B0803020202020204" pitchFamily="34" charset="0"/>
                <a:ea typeface="ＭＳ Ｐゴシック" charset="-128"/>
              </a:endParaRPr>
            </a:p>
          </p:txBody>
        </p:sp>
        <p:sp>
          <p:nvSpPr>
            <p:cNvPr id="28" name="Oval 27"/>
            <p:cNvSpPr/>
            <p:nvPr/>
          </p:nvSpPr>
          <p:spPr>
            <a:xfrm>
              <a:off x="1371600" y="5410200"/>
              <a:ext cx="804672" cy="804672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20000"/>
                    <a:lumOff val="80000"/>
                  </a:schemeClr>
                </a:gs>
                <a:gs pos="41000">
                  <a:srgbClr val="0BBDF5"/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76200">
              <a:noFill/>
            </a:ln>
            <a:effectLst/>
            <a:scene3d>
              <a:camera prst="orthographicFront"/>
              <a:lightRig rig="flat" dir="t">
                <a:rot lat="0" lon="0" rev="18600000"/>
              </a:lightRig>
            </a:scene3d>
            <a:sp3d prstMaterial="powder">
              <a:bevelT w="234950" h="8255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3600" dirty="0">
                  <a:solidFill>
                    <a:schemeClr val="tx1"/>
                  </a:solidFill>
                  <a:latin typeface="Tw Cen MT Condensed Extra Bold" panose="020B0803020202020204" pitchFamily="34" charset="0"/>
                </a:rPr>
                <a:t>4</a:t>
              </a:r>
            </a:p>
          </p:txBody>
        </p:sp>
      </p:grpSp>
      <p:sp>
        <p:nvSpPr>
          <p:cNvPr id="42" name="TextBox 41"/>
          <p:cNvSpPr txBox="1">
            <a:spLocks noChangeArrowheads="1"/>
          </p:cNvSpPr>
          <p:nvPr/>
        </p:nvSpPr>
        <p:spPr bwMode="auto">
          <a:xfrm>
            <a:off x="7086600" y="2209800"/>
            <a:ext cx="327660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>
              <a:buFont typeface="Arial" pitchFamily="34" charset="0"/>
              <a:buAutoNum type="arabicPeriod"/>
            </a:pPr>
            <a:r>
              <a:rPr lang="en-US" sz="2400"/>
              <a:t>Your text here</a:t>
            </a:r>
          </a:p>
        </p:txBody>
      </p:sp>
      <p:sp>
        <p:nvSpPr>
          <p:cNvPr id="43" name="TextBox 42"/>
          <p:cNvSpPr txBox="1">
            <a:spLocks noChangeArrowheads="1"/>
          </p:cNvSpPr>
          <p:nvPr/>
        </p:nvSpPr>
        <p:spPr bwMode="auto">
          <a:xfrm>
            <a:off x="7086600" y="2814637"/>
            <a:ext cx="3276600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39725" indent="-339725">
              <a:buFont typeface="Arial" pitchFamily="34" charset="0"/>
              <a:buAutoNum type="arabicPeriod" startAt="2"/>
            </a:pPr>
            <a:r>
              <a:rPr lang="en-US" sz="2400"/>
              <a:t>Your text here</a:t>
            </a:r>
          </a:p>
        </p:txBody>
      </p:sp>
      <p:sp>
        <p:nvSpPr>
          <p:cNvPr id="44" name="TextBox 43"/>
          <p:cNvSpPr txBox="1">
            <a:spLocks noChangeArrowheads="1"/>
          </p:cNvSpPr>
          <p:nvPr/>
        </p:nvSpPr>
        <p:spPr bwMode="auto">
          <a:xfrm>
            <a:off x="7086600" y="3419475"/>
            <a:ext cx="327660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39725" indent="-339725">
              <a:buFont typeface="Arial" pitchFamily="34" charset="0"/>
              <a:buAutoNum type="arabicPeriod" startAt="3"/>
            </a:pPr>
            <a:r>
              <a:rPr lang="en-US" sz="2400"/>
              <a:t>Your text here</a:t>
            </a:r>
          </a:p>
        </p:txBody>
      </p:sp>
      <p:sp>
        <p:nvSpPr>
          <p:cNvPr id="45" name="TextBox 44"/>
          <p:cNvSpPr txBox="1">
            <a:spLocks noChangeArrowheads="1"/>
          </p:cNvSpPr>
          <p:nvPr/>
        </p:nvSpPr>
        <p:spPr bwMode="auto">
          <a:xfrm>
            <a:off x="7086600" y="4025900"/>
            <a:ext cx="3276600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39725" indent="-339725">
              <a:buFont typeface="Arial" pitchFamily="34" charset="0"/>
              <a:buAutoNum type="arabicPeriod" startAt="4"/>
            </a:pPr>
            <a:r>
              <a:rPr lang="en-US" sz="2400"/>
              <a:t>Your text here</a:t>
            </a:r>
          </a:p>
        </p:txBody>
      </p:sp>
      <p:sp>
        <p:nvSpPr>
          <p:cNvPr id="46" name="TextBox 45"/>
          <p:cNvSpPr txBox="1">
            <a:spLocks noChangeArrowheads="1"/>
          </p:cNvSpPr>
          <p:nvPr/>
        </p:nvSpPr>
        <p:spPr bwMode="auto">
          <a:xfrm>
            <a:off x="7086600" y="4630737"/>
            <a:ext cx="3276600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39725" indent="-339725">
              <a:buFont typeface="Arial" pitchFamily="34" charset="0"/>
              <a:buAutoNum type="arabicPeriod" startAt="5"/>
            </a:pPr>
            <a:r>
              <a:rPr lang="en-US" sz="2400"/>
              <a:t>Your text here</a:t>
            </a:r>
          </a:p>
        </p:txBody>
      </p:sp>
      <p:sp>
        <p:nvSpPr>
          <p:cNvPr id="10253" name="Title 2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Numbered List of 5 Points</a:t>
            </a:r>
          </a:p>
        </p:txBody>
      </p:sp>
    </p:spTree>
    <p:extLst>
      <p:ext uri="{BB962C8B-B14F-4D97-AF65-F5344CB8AC3E}">
        <p14:creationId xmlns:p14="http://schemas.microsoft.com/office/powerpoint/2010/main" val="2874666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50" decel="100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450" decel="100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450" decel="100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4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450" decel="10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5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5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450" decel="100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6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6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3" grpId="0"/>
      <p:bldP spid="44" grpId="0"/>
      <p:bldP spid="45" grpId="0"/>
      <p:bldP spid="46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ounded Rectangle 18"/>
          <p:cNvSpPr/>
          <p:nvPr/>
        </p:nvSpPr>
        <p:spPr>
          <a:xfrm>
            <a:off x="3962400" y="1718932"/>
            <a:ext cx="4267200" cy="6858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atin typeface="Calibri" pitchFamily="34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Numbered List of 5 Points</a:t>
            </a:r>
          </a:p>
        </p:txBody>
      </p:sp>
      <p:pic>
        <p:nvPicPr>
          <p:cNvPr id="5" name="Picture 4" descr="circle glossy-shapes-md.png"/>
          <p:cNvPicPr>
            <a:picLocks noChangeAspect="1"/>
          </p:cNvPicPr>
          <p:nvPr/>
        </p:nvPicPr>
        <p:blipFill>
          <a:blip r:embed="rId3" cstate="email"/>
          <a:srcRect/>
          <a:stretch>
            <a:fillRect/>
          </a:stretch>
        </p:blipFill>
        <p:spPr>
          <a:xfrm>
            <a:off x="3507959" y="1765264"/>
            <a:ext cx="696864" cy="61820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647039" y="1718935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 Condensed Extra Bold" panose="020B0803020202020204" pitchFamily="34" charset="0"/>
              </a:rPr>
              <a:t>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280592" y="1831003"/>
            <a:ext cx="2515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Business Overview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3962400" y="2557132"/>
            <a:ext cx="4267200" cy="6858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atin typeface="Calibri" pitchFamily="34" charset="0"/>
            </a:endParaRPr>
          </a:p>
        </p:txBody>
      </p:sp>
      <p:pic>
        <p:nvPicPr>
          <p:cNvPr id="16" name="Picture 15" descr="circle glossy-shapes-md.png"/>
          <p:cNvPicPr>
            <a:picLocks noChangeAspect="1"/>
          </p:cNvPicPr>
          <p:nvPr/>
        </p:nvPicPr>
        <p:blipFill>
          <a:blip r:embed="rId3" cstate="email"/>
          <a:srcRect/>
          <a:stretch>
            <a:fillRect/>
          </a:stretch>
        </p:blipFill>
        <p:spPr>
          <a:xfrm>
            <a:off x="3507959" y="2603464"/>
            <a:ext cx="696864" cy="618202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3647039" y="2557135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 Condensed Extra Bold" panose="020B0803020202020204" pitchFamily="34" charset="0"/>
              </a:rPr>
              <a:t>2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280595" y="2669203"/>
            <a:ext cx="30012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Environment overview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3962400" y="3407734"/>
            <a:ext cx="4267200" cy="6858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atin typeface="Calibri" pitchFamily="34" charset="0"/>
            </a:endParaRPr>
          </a:p>
        </p:txBody>
      </p:sp>
      <p:pic>
        <p:nvPicPr>
          <p:cNvPr id="24" name="Picture 23" descr="circle glossy-shapes-md.png"/>
          <p:cNvPicPr>
            <a:picLocks noChangeAspect="1"/>
          </p:cNvPicPr>
          <p:nvPr/>
        </p:nvPicPr>
        <p:blipFill>
          <a:blip r:embed="rId3" cstate="email"/>
          <a:srcRect/>
          <a:stretch>
            <a:fillRect/>
          </a:stretch>
        </p:blipFill>
        <p:spPr>
          <a:xfrm>
            <a:off x="3507959" y="3454066"/>
            <a:ext cx="696864" cy="618202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3647039" y="3407737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 Condensed Extra Bold" panose="020B0803020202020204" pitchFamily="34" charset="0"/>
              </a:rPr>
              <a:t>3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280595" y="3519805"/>
            <a:ext cx="25153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Our Vision for idea</a:t>
            </a:r>
          </a:p>
        </p:txBody>
      </p:sp>
      <p:sp>
        <p:nvSpPr>
          <p:cNvPr id="30" name="Rounded Rectangle 29"/>
          <p:cNvSpPr/>
          <p:nvPr/>
        </p:nvSpPr>
        <p:spPr>
          <a:xfrm>
            <a:off x="3962400" y="4267200"/>
            <a:ext cx="4267200" cy="6858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atin typeface="Calibri" pitchFamily="34" charset="0"/>
            </a:endParaRPr>
          </a:p>
        </p:txBody>
      </p:sp>
      <p:pic>
        <p:nvPicPr>
          <p:cNvPr id="31" name="Picture 30" descr="circle glossy-shapes-md.png"/>
          <p:cNvPicPr>
            <a:picLocks noChangeAspect="1"/>
          </p:cNvPicPr>
          <p:nvPr/>
        </p:nvPicPr>
        <p:blipFill>
          <a:blip r:embed="rId3" cstate="email"/>
          <a:srcRect/>
          <a:stretch>
            <a:fillRect/>
          </a:stretch>
        </p:blipFill>
        <p:spPr>
          <a:xfrm>
            <a:off x="3507959" y="4313532"/>
            <a:ext cx="696864" cy="618202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3647039" y="4267203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 Condensed Extra Bold" panose="020B0803020202020204" pitchFamily="34" charset="0"/>
              </a:rPr>
              <a:t>4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280595" y="4379271"/>
            <a:ext cx="22057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Forecast Market</a:t>
            </a:r>
          </a:p>
        </p:txBody>
      </p:sp>
      <p:sp>
        <p:nvSpPr>
          <p:cNvPr id="37" name="Rounded Rectangle 36"/>
          <p:cNvSpPr/>
          <p:nvPr/>
        </p:nvSpPr>
        <p:spPr>
          <a:xfrm>
            <a:off x="3962400" y="5105400"/>
            <a:ext cx="4267200" cy="6858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atin typeface="Calibri" pitchFamily="34" charset="0"/>
            </a:endParaRPr>
          </a:p>
        </p:txBody>
      </p:sp>
      <p:pic>
        <p:nvPicPr>
          <p:cNvPr id="38" name="Picture 37" descr="circle glossy-shapes-md.png"/>
          <p:cNvPicPr>
            <a:picLocks noChangeAspect="1"/>
          </p:cNvPicPr>
          <p:nvPr/>
        </p:nvPicPr>
        <p:blipFill>
          <a:blip r:embed="rId3" cstate="email"/>
          <a:srcRect/>
          <a:stretch>
            <a:fillRect/>
          </a:stretch>
        </p:blipFill>
        <p:spPr>
          <a:xfrm>
            <a:off x="3507959" y="5151732"/>
            <a:ext cx="696864" cy="618202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3647039" y="5105403"/>
            <a:ext cx="418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 Condensed Extra Bold" panose="020B0803020202020204" pitchFamily="34" charset="0"/>
              </a:rPr>
              <a:t>5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4280592" y="5217471"/>
            <a:ext cx="25996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Management Team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6" grpId="0"/>
      <p:bldP spid="9" grpId="0"/>
      <p:bldP spid="12" grpId="0" animBg="1"/>
      <p:bldP spid="17" grpId="0"/>
      <p:bldP spid="18" grpId="0"/>
      <p:bldP spid="23" grpId="0" animBg="1"/>
      <p:bldP spid="25" grpId="0"/>
      <p:bldP spid="26" grpId="0"/>
      <p:bldP spid="30" grpId="0" animBg="1"/>
      <p:bldP spid="32" grpId="0"/>
      <p:bldP spid="33" grpId="0"/>
      <p:bldP spid="37" grpId="0" animBg="1"/>
      <p:bldP spid="39" grpId="0"/>
      <p:bldP spid="40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70" name="Title 19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>
            <a:normAutofit/>
          </a:bodyPr>
          <a:lstStyle/>
          <a:p>
            <a:r>
              <a:rPr lang="en-US" dirty="0"/>
              <a:t>Numbered List of 5 Points</a:t>
            </a:r>
          </a:p>
        </p:txBody>
      </p:sp>
      <p:sp>
        <p:nvSpPr>
          <p:cNvPr id="25" name="Text Box 12"/>
          <p:cNvSpPr txBox="1">
            <a:spLocks noChangeArrowheads="1"/>
          </p:cNvSpPr>
          <p:nvPr/>
        </p:nvSpPr>
        <p:spPr bwMode="auto">
          <a:xfrm>
            <a:off x="4092710" y="1874277"/>
            <a:ext cx="1939442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400" dirty="0"/>
              <a:t>Your text here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3962400" y="2303395"/>
            <a:ext cx="4572000" cy="1588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 descr="1237099078782325025Steren_Futurist_circle.svg.hi.png"/>
          <p:cNvPicPr>
            <a:picLocks noChangeAspect="1"/>
          </p:cNvPicPr>
          <p:nvPr/>
        </p:nvPicPr>
        <p:blipFill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254510" y="1954939"/>
            <a:ext cx="707890" cy="707890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3438376" y="2078055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1</a:t>
            </a:r>
          </a:p>
        </p:txBody>
      </p:sp>
      <p:grpSp>
        <p:nvGrpSpPr>
          <p:cNvPr id="2" name="Group 75"/>
          <p:cNvGrpSpPr/>
          <p:nvPr/>
        </p:nvGrpSpPr>
        <p:grpSpPr>
          <a:xfrm flipH="1">
            <a:off x="7199312" y="2183539"/>
            <a:ext cx="1411288" cy="241300"/>
            <a:chOff x="3857625" y="4405312"/>
            <a:chExt cx="1411288" cy="241300"/>
          </a:xfrm>
        </p:grpSpPr>
        <p:sp>
          <p:nvSpPr>
            <p:cNvPr id="32" name="Freeform 558"/>
            <p:cNvSpPr>
              <a:spLocks noEditPoints="1"/>
            </p:cNvSpPr>
            <p:nvPr/>
          </p:nvSpPr>
          <p:spPr bwMode="auto">
            <a:xfrm>
              <a:off x="5087938" y="4405312"/>
              <a:ext cx="180975" cy="241300"/>
            </a:xfrm>
            <a:custGeom>
              <a:avLst/>
              <a:gdLst/>
              <a:ahLst/>
              <a:cxnLst>
                <a:cxn ang="0">
                  <a:pos x="0" y="152"/>
                </a:cxn>
                <a:cxn ang="0">
                  <a:pos x="49" y="76"/>
                </a:cxn>
                <a:cxn ang="0">
                  <a:pos x="0" y="0"/>
                </a:cxn>
                <a:cxn ang="0">
                  <a:pos x="62" y="0"/>
                </a:cxn>
                <a:cxn ang="0">
                  <a:pos x="114" y="74"/>
                </a:cxn>
                <a:cxn ang="0">
                  <a:pos x="62" y="152"/>
                </a:cxn>
                <a:cxn ang="0">
                  <a:pos x="0" y="152"/>
                </a:cxn>
                <a:cxn ang="0">
                  <a:pos x="0" y="152"/>
                </a:cxn>
                <a:cxn ang="0">
                  <a:pos x="62" y="76"/>
                </a:cxn>
                <a:cxn ang="0">
                  <a:pos x="20" y="141"/>
                </a:cxn>
                <a:cxn ang="0">
                  <a:pos x="58" y="141"/>
                </a:cxn>
                <a:cxn ang="0">
                  <a:pos x="100" y="74"/>
                </a:cxn>
                <a:cxn ang="0">
                  <a:pos x="58" y="11"/>
                </a:cxn>
                <a:cxn ang="0">
                  <a:pos x="20" y="11"/>
                </a:cxn>
                <a:cxn ang="0">
                  <a:pos x="60" y="74"/>
                </a:cxn>
                <a:cxn ang="0">
                  <a:pos x="55" y="76"/>
                </a:cxn>
                <a:cxn ang="0">
                  <a:pos x="60" y="74"/>
                </a:cxn>
                <a:cxn ang="0">
                  <a:pos x="62" y="76"/>
                </a:cxn>
                <a:cxn ang="0">
                  <a:pos x="62" y="76"/>
                </a:cxn>
              </a:cxnLst>
              <a:rect l="0" t="0" r="r" b="b"/>
              <a:pathLst>
                <a:path w="114" h="152">
                  <a:moveTo>
                    <a:pt x="0" y="152"/>
                  </a:moveTo>
                  <a:lnTo>
                    <a:pt x="49" y="76"/>
                  </a:lnTo>
                  <a:lnTo>
                    <a:pt x="0" y="0"/>
                  </a:lnTo>
                  <a:lnTo>
                    <a:pt x="62" y="0"/>
                  </a:lnTo>
                  <a:lnTo>
                    <a:pt x="114" y="74"/>
                  </a:lnTo>
                  <a:lnTo>
                    <a:pt x="62" y="152"/>
                  </a:lnTo>
                  <a:lnTo>
                    <a:pt x="0" y="152"/>
                  </a:lnTo>
                  <a:lnTo>
                    <a:pt x="0" y="152"/>
                  </a:lnTo>
                  <a:close/>
                  <a:moveTo>
                    <a:pt x="62" y="76"/>
                  </a:moveTo>
                  <a:lnTo>
                    <a:pt x="20" y="141"/>
                  </a:lnTo>
                  <a:lnTo>
                    <a:pt x="58" y="141"/>
                  </a:lnTo>
                  <a:lnTo>
                    <a:pt x="100" y="74"/>
                  </a:lnTo>
                  <a:lnTo>
                    <a:pt x="58" y="11"/>
                  </a:lnTo>
                  <a:lnTo>
                    <a:pt x="20" y="11"/>
                  </a:lnTo>
                  <a:lnTo>
                    <a:pt x="60" y="74"/>
                  </a:lnTo>
                  <a:lnTo>
                    <a:pt x="55" y="76"/>
                  </a:lnTo>
                  <a:lnTo>
                    <a:pt x="60" y="74"/>
                  </a:lnTo>
                  <a:lnTo>
                    <a:pt x="62" y="76"/>
                  </a:lnTo>
                  <a:lnTo>
                    <a:pt x="62" y="76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solidFill>
                <a:schemeClr val="bg2">
                  <a:lumMod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559"/>
            <p:cNvSpPr>
              <a:spLocks noEditPoints="1"/>
            </p:cNvSpPr>
            <p:nvPr/>
          </p:nvSpPr>
          <p:spPr bwMode="auto">
            <a:xfrm>
              <a:off x="4976813" y="4405312"/>
              <a:ext cx="180975" cy="241300"/>
            </a:xfrm>
            <a:custGeom>
              <a:avLst/>
              <a:gdLst/>
              <a:ahLst/>
              <a:cxnLst>
                <a:cxn ang="0">
                  <a:pos x="0" y="152"/>
                </a:cxn>
                <a:cxn ang="0">
                  <a:pos x="49" y="76"/>
                </a:cxn>
                <a:cxn ang="0">
                  <a:pos x="0" y="0"/>
                </a:cxn>
                <a:cxn ang="0">
                  <a:pos x="63" y="0"/>
                </a:cxn>
                <a:cxn ang="0">
                  <a:pos x="114" y="74"/>
                </a:cxn>
                <a:cxn ang="0">
                  <a:pos x="63" y="152"/>
                </a:cxn>
                <a:cxn ang="0">
                  <a:pos x="0" y="152"/>
                </a:cxn>
                <a:cxn ang="0">
                  <a:pos x="0" y="152"/>
                </a:cxn>
                <a:cxn ang="0">
                  <a:pos x="63" y="76"/>
                </a:cxn>
                <a:cxn ang="0">
                  <a:pos x="20" y="141"/>
                </a:cxn>
                <a:cxn ang="0">
                  <a:pos x="56" y="141"/>
                </a:cxn>
                <a:cxn ang="0">
                  <a:pos x="101" y="74"/>
                </a:cxn>
                <a:cxn ang="0">
                  <a:pos x="56" y="11"/>
                </a:cxn>
                <a:cxn ang="0">
                  <a:pos x="20" y="11"/>
                </a:cxn>
                <a:cxn ang="0">
                  <a:pos x="61" y="74"/>
                </a:cxn>
                <a:cxn ang="0">
                  <a:pos x="56" y="76"/>
                </a:cxn>
                <a:cxn ang="0">
                  <a:pos x="61" y="74"/>
                </a:cxn>
                <a:cxn ang="0">
                  <a:pos x="63" y="76"/>
                </a:cxn>
                <a:cxn ang="0">
                  <a:pos x="63" y="76"/>
                </a:cxn>
              </a:cxnLst>
              <a:rect l="0" t="0" r="r" b="b"/>
              <a:pathLst>
                <a:path w="114" h="152">
                  <a:moveTo>
                    <a:pt x="0" y="152"/>
                  </a:moveTo>
                  <a:lnTo>
                    <a:pt x="49" y="76"/>
                  </a:lnTo>
                  <a:lnTo>
                    <a:pt x="0" y="0"/>
                  </a:lnTo>
                  <a:lnTo>
                    <a:pt x="63" y="0"/>
                  </a:lnTo>
                  <a:lnTo>
                    <a:pt x="114" y="74"/>
                  </a:lnTo>
                  <a:lnTo>
                    <a:pt x="63" y="152"/>
                  </a:lnTo>
                  <a:lnTo>
                    <a:pt x="0" y="152"/>
                  </a:lnTo>
                  <a:lnTo>
                    <a:pt x="0" y="152"/>
                  </a:lnTo>
                  <a:close/>
                  <a:moveTo>
                    <a:pt x="63" y="76"/>
                  </a:moveTo>
                  <a:lnTo>
                    <a:pt x="20" y="141"/>
                  </a:lnTo>
                  <a:lnTo>
                    <a:pt x="56" y="141"/>
                  </a:lnTo>
                  <a:lnTo>
                    <a:pt x="101" y="74"/>
                  </a:lnTo>
                  <a:lnTo>
                    <a:pt x="56" y="11"/>
                  </a:lnTo>
                  <a:lnTo>
                    <a:pt x="20" y="11"/>
                  </a:lnTo>
                  <a:lnTo>
                    <a:pt x="61" y="74"/>
                  </a:lnTo>
                  <a:lnTo>
                    <a:pt x="56" y="76"/>
                  </a:lnTo>
                  <a:lnTo>
                    <a:pt x="61" y="74"/>
                  </a:lnTo>
                  <a:lnTo>
                    <a:pt x="63" y="76"/>
                  </a:lnTo>
                  <a:lnTo>
                    <a:pt x="63" y="76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solidFill>
                <a:schemeClr val="bg2">
                  <a:lumMod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560"/>
            <p:cNvSpPr>
              <a:spLocks noEditPoints="1"/>
            </p:cNvSpPr>
            <p:nvPr/>
          </p:nvSpPr>
          <p:spPr bwMode="auto">
            <a:xfrm>
              <a:off x="4864100" y="4405312"/>
              <a:ext cx="180975" cy="241300"/>
            </a:xfrm>
            <a:custGeom>
              <a:avLst/>
              <a:gdLst/>
              <a:ahLst/>
              <a:cxnLst>
                <a:cxn ang="0">
                  <a:pos x="0" y="152"/>
                </a:cxn>
                <a:cxn ang="0">
                  <a:pos x="51" y="76"/>
                </a:cxn>
                <a:cxn ang="0">
                  <a:pos x="0" y="0"/>
                </a:cxn>
                <a:cxn ang="0">
                  <a:pos x="62" y="0"/>
                </a:cxn>
                <a:cxn ang="0">
                  <a:pos x="114" y="74"/>
                </a:cxn>
                <a:cxn ang="0">
                  <a:pos x="62" y="152"/>
                </a:cxn>
                <a:cxn ang="0">
                  <a:pos x="0" y="152"/>
                </a:cxn>
                <a:cxn ang="0">
                  <a:pos x="0" y="152"/>
                </a:cxn>
                <a:cxn ang="0">
                  <a:pos x="62" y="76"/>
                </a:cxn>
                <a:cxn ang="0">
                  <a:pos x="20" y="141"/>
                </a:cxn>
                <a:cxn ang="0">
                  <a:pos x="58" y="141"/>
                </a:cxn>
                <a:cxn ang="0">
                  <a:pos x="100" y="74"/>
                </a:cxn>
                <a:cxn ang="0">
                  <a:pos x="58" y="11"/>
                </a:cxn>
                <a:cxn ang="0">
                  <a:pos x="20" y="11"/>
                </a:cxn>
                <a:cxn ang="0">
                  <a:pos x="62" y="74"/>
                </a:cxn>
                <a:cxn ang="0">
                  <a:pos x="58" y="76"/>
                </a:cxn>
                <a:cxn ang="0">
                  <a:pos x="62" y="74"/>
                </a:cxn>
                <a:cxn ang="0">
                  <a:pos x="62" y="76"/>
                </a:cxn>
                <a:cxn ang="0">
                  <a:pos x="62" y="76"/>
                </a:cxn>
              </a:cxnLst>
              <a:rect l="0" t="0" r="r" b="b"/>
              <a:pathLst>
                <a:path w="114" h="152">
                  <a:moveTo>
                    <a:pt x="0" y="152"/>
                  </a:moveTo>
                  <a:lnTo>
                    <a:pt x="51" y="76"/>
                  </a:lnTo>
                  <a:lnTo>
                    <a:pt x="0" y="0"/>
                  </a:lnTo>
                  <a:lnTo>
                    <a:pt x="62" y="0"/>
                  </a:lnTo>
                  <a:lnTo>
                    <a:pt x="114" y="74"/>
                  </a:lnTo>
                  <a:lnTo>
                    <a:pt x="62" y="152"/>
                  </a:lnTo>
                  <a:lnTo>
                    <a:pt x="0" y="152"/>
                  </a:lnTo>
                  <a:lnTo>
                    <a:pt x="0" y="152"/>
                  </a:lnTo>
                  <a:close/>
                  <a:moveTo>
                    <a:pt x="62" y="76"/>
                  </a:moveTo>
                  <a:lnTo>
                    <a:pt x="20" y="141"/>
                  </a:lnTo>
                  <a:lnTo>
                    <a:pt x="58" y="141"/>
                  </a:lnTo>
                  <a:lnTo>
                    <a:pt x="100" y="74"/>
                  </a:lnTo>
                  <a:lnTo>
                    <a:pt x="58" y="11"/>
                  </a:lnTo>
                  <a:lnTo>
                    <a:pt x="20" y="11"/>
                  </a:lnTo>
                  <a:lnTo>
                    <a:pt x="62" y="74"/>
                  </a:lnTo>
                  <a:lnTo>
                    <a:pt x="58" y="76"/>
                  </a:lnTo>
                  <a:lnTo>
                    <a:pt x="62" y="74"/>
                  </a:lnTo>
                  <a:lnTo>
                    <a:pt x="62" y="76"/>
                  </a:lnTo>
                  <a:lnTo>
                    <a:pt x="62" y="76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solidFill>
                <a:schemeClr val="bg2">
                  <a:lumMod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561"/>
            <p:cNvSpPr>
              <a:spLocks noEditPoints="1"/>
            </p:cNvSpPr>
            <p:nvPr/>
          </p:nvSpPr>
          <p:spPr bwMode="auto">
            <a:xfrm>
              <a:off x="4752975" y="4405312"/>
              <a:ext cx="180975" cy="241300"/>
            </a:xfrm>
            <a:custGeom>
              <a:avLst/>
              <a:gdLst/>
              <a:ahLst/>
              <a:cxnLst>
                <a:cxn ang="0">
                  <a:pos x="0" y="152"/>
                </a:cxn>
                <a:cxn ang="0">
                  <a:pos x="49" y="76"/>
                </a:cxn>
                <a:cxn ang="0">
                  <a:pos x="0" y="0"/>
                </a:cxn>
                <a:cxn ang="0">
                  <a:pos x="63" y="0"/>
                </a:cxn>
                <a:cxn ang="0">
                  <a:pos x="114" y="74"/>
                </a:cxn>
                <a:cxn ang="0">
                  <a:pos x="63" y="152"/>
                </a:cxn>
                <a:cxn ang="0">
                  <a:pos x="0" y="152"/>
                </a:cxn>
                <a:cxn ang="0">
                  <a:pos x="0" y="152"/>
                </a:cxn>
                <a:cxn ang="0">
                  <a:pos x="63" y="76"/>
                </a:cxn>
                <a:cxn ang="0">
                  <a:pos x="20" y="141"/>
                </a:cxn>
                <a:cxn ang="0">
                  <a:pos x="58" y="141"/>
                </a:cxn>
                <a:cxn ang="0">
                  <a:pos x="101" y="74"/>
                </a:cxn>
                <a:cxn ang="0">
                  <a:pos x="58" y="11"/>
                </a:cxn>
                <a:cxn ang="0">
                  <a:pos x="20" y="11"/>
                </a:cxn>
                <a:cxn ang="0">
                  <a:pos x="61" y="74"/>
                </a:cxn>
                <a:cxn ang="0">
                  <a:pos x="56" y="76"/>
                </a:cxn>
                <a:cxn ang="0">
                  <a:pos x="61" y="74"/>
                </a:cxn>
                <a:cxn ang="0">
                  <a:pos x="63" y="76"/>
                </a:cxn>
                <a:cxn ang="0">
                  <a:pos x="63" y="76"/>
                </a:cxn>
              </a:cxnLst>
              <a:rect l="0" t="0" r="r" b="b"/>
              <a:pathLst>
                <a:path w="114" h="152">
                  <a:moveTo>
                    <a:pt x="0" y="152"/>
                  </a:moveTo>
                  <a:lnTo>
                    <a:pt x="49" y="76"/>
                  </a:lnTo>
                  <a:lnTo>
                    <a:pt x="0" y="0"/>
                  </a:lnTo>
                  <a:lnTo>
                    <a:pt x="63" y="0"/>
                  </a:lnTo>
                  <a:lnTo>
                    <a:pt x="114" y="74"/>
                  </a:lnTo>
                  <a:lnTo>
                    <a:pt x="63" y="152"/>
                  </a:lnTo>
                  <a:lnTo>
                    <a:pt x="0" y="152"/>
                  </a:lnTo>
                  <a:lnTo>
                    <a:pt x="0" y="152"/>
                  </a:lnTo>
                  <a:close/>
                  <a:moveTo>
                    <a:pt x="63" y="76"/>
                  </a:moveTo>
                  <a:lnTo>
                    <a:pt x="20" y="141"/>
                  </a:lnTo>
                  <a:lnTo>
                    <a:pt x="58" y="141"/>
                  </a:lnTo>
                  <a:lnTo>
                    <a:pt x="101" y="74"/>
                  </a:lnTo>
                  <a:lnTo>
                    <a:pt x="58" y="11"/>
                  </a:lnTo>
                  <a:lnTo>
                    <a:pt x="20" y="11"/>
                  </a:lnTo>
                  <a:lnTo>
                    <a:pt x="61" y="74"/>
                  </a:lnTo>
                  <a:lnTo>
                    <a:pt x="56" y="76"/>
                  </a:lnTo>
                  <a:lnTo>
                    <a:pt x="61" y="74"/>
                  </a:lnTo>
                  <a:lnTo>
                    <a:pt x="63" y="76"/>
                  </a:lnTo>
                  <a:lnTo>
                    <a:pt x="63" y="76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solidFill>
                <a:schemeClr val="bg2">
                  <a:lumMod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562"/>
            <p:cNvSpPr>
              <a:spLocks noEditPoints="1"/>
            </p:cNvSpPr>
            <p:nvPr/>
          </p:nvSpPr>
          <p:spPr bwMode="auto">
            <a:xfrm>
              <a:off x="4643438" y="4405312"/>
              <a:ext cx="180975" cy="241300"/>
            </a:xfrm>
            <a:custGeom>
              <a:avLst/>
              <a:gdLst/>
              <a:ahLst/>
              <a:cxnLst>
                <a:cxn ang="0">
                  <a:pos x="0" y="152"/>
                </a:cxn>
                <a:cxn ang="0">
                  <a:pos x="49" y="76"/>
                </a:cxn>
                <a:cxn ang="0">
                  <a:pos x="0" y="0"/>
                </a:cxn>
                <a:cxn ang="0">
                  <a:pos x="62" y="0"/>
                </a:cxn>
                <a:cxn ang="0">
                  <a:pos x="114" y="74"/>
                </a:cxn>
                <a:cxn ang="0">
                  <a:pos x="62" y="152"/>
                </a:cxn>
                <a:cxn ang="0">
                  <a:pos x="0" y="152"/>
                </a:cxn>
                <a:cxn ang="0">
                  <a:pos x="0" y="152"/>
                </a:cxn>
                <a:cxn ang="0">
                  <a:pos x="62" y="76"/>
                </a:cxn>
                <a:cxn ang="0">
                  <a:pos x="20" y="141"/>
                </a:cxn>
                <a:cxn ang="0">
                  <a:pos x="58" y="141"/>
                </a:cxn>
                <a:cxn ang="0">
                  <a:pos x="100" y="74"/>
                </a:cxn>
                <a:cxn ang="0">
                  <a:pos x="58" y="11"/>
                </a:cxn>
                <a:cxn ang="0">
                  <a:pos x="20" y="11"/>
                </a:cxn>
                <a:cxn ang="0">
                  <a:pos x="60" y="74"/>
                </a:cxn>
                <a:cxn ang="0">
                  <a:pos x="56" y="76"/>
                </a:cxn>
                <a:cxn ang="0">
                  <a:pos x="60" y="74"/>
                </a:cxn>
                <a:cxn ang="0">
                  <a:pos x="62" y="76"/>
                </a:cxn>
                <a:cxn ang="0">
                  <a:pos x="62" y="76"/>
                </a:cxn>
              </a:cxnLst>
              <a:rect l="0" t="0" r="r" b="b"/>
              <a:pathLst>
                <a:path w="114" h="152">
                  <a:moveTo>
                    <a:pt x="0" y="152"/>
                  </a:moveTo>
                  <a:lnTo>
                    <a:pt x="49" y="76"/>
                  </a:lnTo>
                  <a:lnTo>
                    <a:pt x="0" y="0"/>
                  </a:lnTo>
                  <a:lnTo>
                    <a:pt x="62" y="0"/>
                  </a:lnTo>
                  <a:lnTo>
                    <a:pt x="114" y="74"/>
                  </a:lnTo>
                  <a:lnTo>
                    <a:pt x="62" y="152"/>
                  </a:lnTo>
                  <a:lnTo>
                    <a:pt x="0" y="152"/>
                  </a:lnTo>
                  <a:lnTo>
                    <a:pt x="0" y="152"/>
                  </a:lnTo>
                  <a:close/>
                  <a:moveTo>
                    <a:pt x="62" y="76"/>
                  </a:moveTo>
                  <a:lnTo>
                    <a:pt x="20" y="141"/>
                  </a:lnTo>
                  <a:lnTo>
                    <a:pt x="58" y="141"/>
                  </a:lnTo>
                  <a:lnTo>
                    <a:pt x="100" y="74"/>
                  </a:lnTo>
                  <a:lnTo>
                    <a:pt x="58" y="11"/>
                  </a:lnTo>
                  <a:lnTo>
                    <a:pt x="20" y="11"/>
                  </a:lnTo>
                  <a:lnTo>
                    <a:pt x="60" y="74"/>
                  </a:lnTo>
                  <a:lnTo>
                    <a:pt x="56" y="76"/>
                  </a:lnTo>
                  <a:lnTo>
                    <a:pt x="60" y="74"/>
                  </a:lnTo>
                  <a:lnTo>
                    <a:pt x="62" y="76"/>
                  </a:lnTo>
                  <a:lnTo>
                    <a:pt x="62" y="76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solidFill>
                <a:schemeClr val="bg2">
                  <a:lumMod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563"/>
            <p:cNvSpPr>
              <a:spLocks noEditPoints="1"/>
            </p:cNvSpPr>
            <p:nvPr/>
          </p:nvSpPr>
          <p:spPr bwMode="auto">
            <a:xfrm>
              <a:off x="4532313" y="4405312"/>
              <a:ext cx="182563" cy="241300"/>
            </a:xfrm>
            <a:custGeom>
              <a:avLst/>
              <a:gdLst/>
              <a:ahLst/>
              <a:cxnLst>
                <a:cxn ang="0">
                  <a:pos x="0" y="152"/>
                </a:cxn>
                <a:cxn ang="0">
                  <a:pos x="50" y="76"/>
                </a:cxn>
                <a:cxn ang="0">
                  <a:pos x="0" y="0"/>
                </a:cxn>
                <a:cxn ang="0">
                  <a:pos x="63" y="0"/>
                </a:cxn>
                <a:cxn ang="0">
                  <a:pos x="115" y="74"/>
                </a:cxn>
                <a:cxn ang="0">
                  <a:pos x="63" y="152"/>
                </a:cxn>
                <a:cxn ang="0">
                  <a:pos x="0" y="152"/>
                </a:cxn>
                <a:cxn ang="0">
                  <a:pos x="0" y="152"/>
                </a:cxn>
                <a:cxn ang="0">
                  <a:pos x="63" y="76"/>
                </a:cxn>
                <a:cxn ang="0">
                  <a:pos x="20" y="141"/>
                </a:cxn>
                <a:cxn ang="0">
                  <a:pos x="59" y="141"/>
                </a:cxn>
                <a:cxn ang="0">
                  <a:pos x="101" y="74"/>
                </a:cxn>
                <a:cxn ang="0">
                  <a:pos x="59" y="11"/>
                </a:cxn>
                <a:cxn ang="0">
                  <a:pos x="20" y="11"/>
                </a:cxn>
                <a:cxn ang="0">
                  <a:pos x="61" y="74"/>
                </a:cxn>
                <a:cxn ang="0">
                  <a:pos x="56" y="76"/>
                </a:cxn>
                <a:cxn ang="0">
                  <a:pos x="61" y="74"/>
                </a:cxn>
                <a:cxn ang="0">
                  <a:pos x="63" y="76"/>
                </a:cxn>
                <a:cxn ang="0">
                  <a:pos x="63" y="76"/>
                </a:cxn>
              </a:cxnLst>
              <a:rect l="0" t="0" r="r" b="b"/>
              <a:pathLst>
                <a:path w="115" h="152">
                  <a:moveTo>
                    <a:pt x="0" y="152"/>
                  </a:moveTo>
                  <a:lnTo>
                    <a:pt x="50" y="76"/>
                  </a:lnTo>
                  <a:lnTo>
                    <a:pt x="0" y="0"/>
                  </a:lnTo>
                  <a:lnTo>
                    <a:pt x="63" y="0"/>
                  </a:lnTo>
                  <a:lnTo>
                    <a:pt x="115" y="74"/>
                  </a:lnTo>
                  <a:lnTo>
                    <a:pt x="63" y="152"/>
                  </a:lnTo>
                  <a:lnTo>
                    <a:pt x="0" y="152"/>
                  </a:lnTo>
                  <a:lnTo>
                    <a:pt x="0" y="152"/>
                  </a:lnTo>
                  <a:close/>
                  <a:moveTo>
                    <a:pt x="63" y="76"/>
                  </a:moveTo>
                  <a:lnTo>
                    <a:pt x="20" y="141"/>
                  </a:lnTo>
                  <a:lnTo>
                    <a:pt x="59" y="141"/>
                  </a:lnTo>
                  <a:lnTo>
                    <a:pt x="101" y="74"/>
                  </a:lnTo>
                  <a:lnTo>
                    <a:pt x="59" y="11"/>
                  </a:lnTo>
                  <a:lnTo>
                    <a:pt x="20" y="11"/>
                  </a:lnTo>
                  <a:lnTo>
                    <a:pt x="61" y="74"/>
                  </a:lnTo>
                  <a:lnTo>
                    <a:pt x="56" y="76"/>
                  </a:lnTo>
                  <a:lnTo>
                    <a:pt x="61" y="74"/>
                  </a:lnTo>
                  <a:lnTo>
                    <a:pt x="63" y="76"/>
                  </a:lnTo>
                  <a:lnTo>
                    <a:pt x="63" y="76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solidFill>
                <a:schemeClr val="bg2">
                  <a:lumMod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564"/>
            <p:cNvSpPr>
              <a:spLocks noEditPoints="1"/>
            </p:cNvSpPr>
            <p:nvPr/>
          </p:nvSpPr>
          <p:spPr bwMode="auto">
            <a:xfrm>
              <a:off x="4419600" y="4405312"/>
              <a:ext cx="180975" cy="241300"/>
            </a:xfrm>
            <a:custGeom>
              <a:avLst/>
              <a:gdLst/>
              <a:ahLst/>
              <a:cxnLst>
                <a:cxn ang="0">
                  <a:pos x="0" y="152"/>
                </a:cxn>
                <a:cxn ang="0">
                  <a:pos x="51" y="76"/>
                </a:cxn>
                <a:cxn ang="0">
                  <a:pos x="0" y="0"/>
                </a:cxn>
                <a:cxn ang="0">
                  <a:pos x="65" y="0"/>
                </a:cxn>
                <a:cxn ang="0">
                  <a:pos x="114" y="74"/>
                </a:cxn>
                <a:cxn ang="0">
                  <a:pos x="65" y="152"/>
                </a:cxn>
                <a:cxn ang="0">
                  <a:pos x="0" y="152"/>
                </a:cxn>
                <a:cxn ang="0">
                  <a:pos x="0" y="152"/>
                </a:cxn>
                <a:cxn ang="0">
                  <a:pos x="65" y="76"/>
                </a:cxn>
                <a:cxn ang="0">
                  <a:pos x="20" y="141"/>
                </a:cxn>
                <a:cxn ang="0">
                  <a:pos x="58" y="141"/>
                </a:cxn>
                <a:cxn ang="0">
                  <a:pos x="100" y="74"/>
                </a:cxn>
                <a:cxn ang="0">
                  <a:pos x="58" y="11"/>
                </a:cxn>
                <a:cxn ang="0">
                  <a:pos x="20" y="11"/>
                </a:cxn>
                <a:cxn ang="0">
                  <a:pos x="62" y="74"/>
                </a:cxn>
                <a:cxn ang="0">
                  <a:pos x="58" y="76"/>
                </a:cxn>
                <a:cxn ang="0">
                  <a:pos x="62" y="74"/>
                </a:cxn>
                <a:cxn ang="0">
                  <a:pos x="65" y="76"/>
                </a:cxn>
                <a:cxn ang="0">
                  <a:pos x="65" y="76"/>
                </a:cxn>
              </a:cxnLst>
              <a:rect l="0" t="0" r="r" b="b"/>
              <a:pathLst>
                <a:path w="114" h="152">
                  <a:moveTo>
                    <a:pt x="0" y="152"/>
                  </a:moveTo>
                  <a:lnTo>
                    <a:pt x="51" y="76"/>
                  </a:lnTo>
                  <a:lnTo>
                    <a:pt x="0" y="0"/>
                  </a:lnTo>
                  <a:lnTo>
                    <a:pt x="65" y="0"/>
                  </a:lnTo>
                  <a:lnTo>
                    <a:pt x="114" y="74"/>
                  </a:lnTo>
                  <a:lnTo>
                    <a:pt x="65" y="152"/>
                  </a:lnTo>
                  <a:lnTo>
                    <a:pt x="0" y="152"/>
                  </a:lnTo>
                  <a:lnTo>
                    <a:pt x="0" y="152"/>
                  </a:lnTo>
                  <a:close/>
                  <a:moveTo>
                    <a:pt x="65" y="76"/>
                  </a:moveTo>
                  <a:lnTo>
                    <a:pt x="20" y="141"/>
                  </a:lnTo>
                  <a:lnTo>
                    <a:pt x="58" y="141"/>
                  </a:lnTo>
                  <a:lnTo>
                    <a:pt x="100" y="74"/>
                  </a:lnTo>
                  <a:lnTo>
                    <a:pt x="58" y="11"/>
                  </a:lnTo>
                  <a:lnTo>
                    <a:pt x="20" y="11"/>
                  </a:lnTo>
                  <a:lnTo>
                    <a:pt x="62" y="74"/>
                  </a:lnTo>
                  <a:lnTo>
                    <a:pt x="58" y="76"/>
                  </a:lnTo>
                  <a:lnTo>
                    <a:pt x="62" y="74"/>
                  </a:lnTo>
                  <a:lnTo>
                    <a:pt x="65" y="76"/>
                  </a:lnTo>
                  <a:lnTo>
                    <a:pt x="65" y="76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solidFill>
                <a:schemeClr val="bg2">
                  <a:lumMod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565"/>
            <p:cNvSpPr>
              <a:spLocks noEditPoints="1"/>
            </p:cNvSpPr>
            <p:nvPr/>
          </p:nvSpPr>
          <p:spPr bwMode="auto">
            <a:xfrm>
              <a:off x="4308475" y="4405312"/>
              <a:ext cx="180975" cy="241300"/>
            </a:xfrm>
            <a:custGeom>
              <a:avLst/>
              <a:gdLst/>
              <a:ahLst/>
              <a:cxnLst>
                <a:cxn ang="0">
                  <a:pos x="0" y="152"/>
                </a:cxn>
                <a:cxn ang="0">
                  <a:pos x="52" y="76"/>
                </a:cxn>
                <a:cxn ang="0">
                  <a:pos x="0" y="0"/>
                </a:cxn>
                <a:cxn ang="0">
                  <a:pos x="63" y="0"/>
                </a:cxn>
                <a:cxn ang="0">
                  <a:pos x="114" y="74"/>
                </a:cxn>
                <a:cxn ang="0">
                  <a:pos x="65" y="152"/>
                </a:cxn>
                <a:cxn ang="0">
                  <a:pos x="0" y="152"/>
                </a:cxn>
                <a:cxn ang="0">
                  <a:pos x="0" y="152"/>
                </a:cxn>
                <a:cxn ang="0">
                  <a:pos x="65" y="76"/>
                </a:cxn>
                <a:cxn ang="0">
                  <a:pos x="20" y="141"/>
                </a:cxn>
                <a:cxn ang="0">
                  <a:pos x="59" y="141"/>
                </a:cxn>
                <a:cxn ang="0">
                  <a:pos x="101" y="74"/>
                </a:cxn>
                <a:cxn ang="0">
                  <a:pos x="59" y="11"/>
                </a:cxn>
                <a:cxn ang="0">
                  <a:pos x="20" y="11"/>
                </a:cxn>
                <a:cxn ang="0">
                  <a:pos x="63" y="74"/>
                </a:cxn>
                <a:cxn ang="0">
                  <a:pos x="59" y="76"/>
                </a:cxn>
                <a:cxn ang="0">
                  <a:pos x="63" y="74"/>
                </a:cxn>
                <a:cxn ang="0">
                  <a:pos x="65" y="76"/>
                </a:cxn>
                <a:cxn ang="0">
                  <a:pos x="65" y="76"/>
                </a:cxn>
              </a:cxnLst>
              <a:rect l="0" t="0" r="r" b="b"/>
              <a:pathLst>
                <a:path w="114" h="152">
                  <a:moveTo>
                    <a:pt x="0" y="152"/>
                  </a:moveTo>
                  <a:lnTo>
                    <a:pt x="52" y="76"/>
                  </a:lnTo>
                  <a:lnTo>
                    <a:pt x="0" y="0"/>
                  </a:lnTo>
                  <a:lnTo>
                    <a:pt x="63" y="0"/>
                  </a:lnTo>
                  <a:lnTo>
                    <a:pt x="114" y="74"/>
                  </a:lnTo>
                  <a:lnTo>
                    <a:pt x="65" y="152"/>
                  </a:lnTo>
                  <a:lnTo>
                    <a:pt x="0" y="152"/>
                  </a:lnTo>
                  <a:lnTo>
                    <a:pt x="0" y="152"/>
                  </a:lnTo>
                  <a:close/>
                  <a:moveTo>
                    <a:pt x="65" y="76"/>
                  </a:moveTo>
                  <a:lnTo>
                    <a:pt x="20" y="141"/>
                  </a:lnTo>
                  <a:lnTo>
                    <a:pt x="59" y="141"/>
                  </a:lnTo>
                  <a:lnTo>
                    <a:pt x="101" y="74"/>
                  </a:lnTo>
                  <a:lnTo>
                    <a:pt x="59" y="11"/>
                  </a:lnTo>
                  <a:lnTo>
                    <a:pt x="20" y="11"/>
                  </a:lnTo>
                  <a:lnTo>
                    <a:pt x="63" y="74"/>
                  </a:lnTo>
                  <a:lnTo>
                    <a:pt x="59" y="76"/>
                  </a:lnTo>
                  <a:lnTo>
                    <a:pt x="63" y="74"/>
                  </a:lnTo>
                  <a:lnTo>
                    <a:pt x="65" y="76"/>
                  </a:lnTo>
                  <a:lnTo>
                    <a:pt x="65" y="76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solidFill>
                <a:schemeClr val="bg2">
                  <a:lumMod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566"/>
            <p:cNvSpPr>
              <a:spLocks noEditPoints="1"/>
            </p:cNvSpPr>
            <p:nvPr/>
          </p:nvSpPr>
          <p:spPr bwMode="auto">
            <a:xfrm>
              <a:off x="4191000" y="4405312"/>
              <a:ext cx="182563" cy="241300"/>
            </a:xfrm>
            <a:custGeom>
              <a:avLst/>
              <a:gdLst/>
              <a:ahLst/>
              <a:cxnLst>
                <a:cxn ang="0">
                  <a:pos x="0" y="152"/>
                </a:cxn>
                <a:cxn ang="0">
                  <a:pos x="52" y="76"/>
                </a:cxn>
                <a:cxn ang="0">
                  <a:pos x="0" y="0"/>
                </a:cxn>
                <a:cxn ang="0">
                  <a:pos x="65" y="0"/>
                </a:cxn>
                <a:cxn ang="0">
                  <a:pos x="115" y="74"/>
                </a:cxn>
                <a:cxn ang="0">
                  <a:pos x="65" y="152"/>
                </a:cxn>
                <a:cxn ang="0">
                  <a:pos x="0" y="152"/>
                </a:cxn>
                <a:cxn ang="0">
                  <a:pos x="0" y="152"/>
                </a:cxn>
                <a:cxn ang="0">
                  <a:pos x="65" y="76"/>
                </a:cxn>
                <a:cxn ang="0">
                  <a:pos x="21" y="141"/>
                </a:cxn>
                <a:cxn ang="0">
                  <a:pos x="59" y="141"/>
                </a:cxn>
                <a:cxn ang="0">
                  <a:pos x="101" y="74"/>
                </a:cxn>
                <a:cxn ang="0">
                  <a:pos x="59" y="11"/>
                </a:cxn>
                <a:cxn ang="0">
                  <a:pos x="21" y="11"/>
                </a:cxn>
                <a:cxn ang="0">
                  <a:pos x="63" y="74"/>
                </a:cxn>
                <a:cxn ang="0">
                  <a:pos x="59" y="76"/>
                </a:cxn>
                <a:cxn ang="0">
                  <a:pos x="63" y="74"/>
                </a:cxn>
                <a:cxn ang="0">
                  <a:pos x="65" y="76"/>
                </a:cxn>
                <a:cxn ang="0">
                  <a:pos x="65" y="76"/>
                </a:cxn>
              </a:cxnLst>
              <a:rect l="0" t="0" r="r" b="b"/>
              <a:pathLst>
                <a:path w="115" h="152">
                  <a:moveTo>
                    <a:pt x="0" y="152"/>
                  </a:moveTo>
                  <a:lnTo>
                    <a:pt x="52" y="76"/>
                  </a:lnTo>
                  <a:lnTo>
                    <a:pt x="0" y="0"/>
                  </a:lnTo>
                  <a:lnTo>
                    <a:pt x="65" y="0"/>
                  </a:lnTo>
                  <a:lnTo>
                    <a:pt x="115" y="74"/>
                  </a:lnTo>
                  <a:lnTo>
                    <a:pt x="65" y="152"/>
                  </a:lnTo>
                  <a:lnTo>
                    <a:pt x="0" y="152"/>
                  </a:lnTo>
                  <a:lnTo>
                    <a:pt x="0" y="152"/>
                  </a:lnTo>
                  <a:close/>
                  <a:moveTo>
                    <a:pt x="65" y="76"/>
                  </a:moveTo>
                  <a:lnTo>
                    <a:pt x="21" y="141"/>
                  </a:lnTo>
                  <a:lnTo>
                    <a:pt x="59" y="141"/>
                  </a:lnTo>
                  <a:lnTo>
                    <a:pt x="101" y="74"/>
                  </a:lnTo>
                  <a:lnTo>
                    <a:pt x="59" y="11"/>
                  </a:lnTo>
                  <a:lnTo>
                    <a:pt x="21" y="11"/>
                  </a:lnTo>
                  <a:lnTo>
                    <a:pt x="63" y="74"/>
                  </a:lnTo>
                  <a:lnTo>
                    <a:pt x="59" y="76"/>
                  </a:lnTo>
                  <a:lnTo>
                    <a:pt x="63" y="74"/>
                  </a:lnTo>
                  <a:lnTo>
                    <a:pt x="65" y="76"/>
                  </a:lnTo>
                  <a:lnTo>
                    <a:pt x="65" y="76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solidFill>
                <a:schemeClr val="bg2">
                  <a:lumMod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567"/>
            <p:cNvSpPr>
              <a:spLocks noEditPoints="1"/>
            </p:cNvSpPr>
            <p:nvPr/>
          </p:nvSpPr>
          <p:spPr bwMode="auto">
            <a:xfrm>
              <a:off x="4081463" y="4405312"/>
              <a:ext cx="180975" cy="241300"/>
            </a:xfrm>
            <a:custGeom>
              <a:avLst/>
              <a:gdLst/>
              <a:ahLst/>
              <a:cxnLst>
                <a:cxn ang="0">
                  <a:pos x="0" y="152"/>
                </a:cxn>
                <a:cxn ang="0">
                  <a:pos x="52" y="76"/>
                </a:cxn>
                <a:cxn ang="0">
                  <a:pos x="0" y="0"/>
                </a:cxn>
                <a:cxn ang="0">
                  <a:pos x="65" y="0"/>
                </a:cxn>
                <a:cxn ang="0">
                  <a:pos x="114" y="74"/>
                </a:cxn>
                <a:cxn ang="0">
                  <a:pos x="65" y="152"/>
                </a:cxn>
                <a:cxn ang="0">
                  <a:pos x="0" y="152"/>
                </a:cxn>
                <a:cxn ang="0">
                  <a:pos x="0" y="152"/>
                </a:cxn>
                <a:cxn ang="0">
                  <a:pos x="65" y="76"/>
                </a:cxn>
                <a:cxn ang="0">
                  <a:pos x="20" y="141"/>
                </a:cxn>
                <a:cxn ang="0">
                  <a:pos x="58" y="141"/>
                </a:cxn>
                <a:cxn ang="0">
                  <a:pos x="101" y="74"/>
                </a:cxn>
                <a:cxn ang="0">
                  <a:pos x="58" y="11"/>
                </a:cxn>
                <a:cxn ang="0">
                  <a:pos x="20" y="11"/>
                </a:cxn>
                <a:cxn ang="0">
                  <a:pos x="63" y="74"/>
                </a:cxn>
                <a:cxn ang="0">
                  <a:pos x="58" y="76"/>
                </a:cxn>
                <a:cxn ang="0">
                  <a:pos x="63" y="74"/>
                </a:cxn>
                <a:cxn ang="0">
                  <a:pos x="65" y="76"/>
                </a:cxn>
                <a:cxn ang="0">
                  <a:pos x="65" y="76"/>
                </a:cxn>
              </a:cxnLst>
              <a:rect l="0" t="0" r="r" b="b"/>
              <a:pathLst>
                <a:path w="114" h="152">
                  <a:moveTo>
                    <a:pt x="0" y="152"/>
                  </a:moveTo>
                  <a:lnTo>
                    <a:pt x="52" y="76"/>
                  </a:lnTo>
                  <a:lnTo>
                    <a:pt x="0" y="0"/>
                  </a:lnTo>
                  <a:lnTo>
                    <a:pt x="65" y="0"/>
                  </a:lnTo>
                  <a:lnTo>
                    <a:pt x="114" y="74"/>
                  </a:lnTo>
                  <a:lnTo>
                    <a:pt x="65" y="152"/>
                  </a:lnTo>
                  <a:lnTo>
                    <a:pt x="0" y="152"/>
                  </a:lnTo>
                  <a:lnTo>
                    <a:pt x="0" y="152"/>
                  </a:lnTo>
                  <a:close/>
                  <a:moveTo>
                    <a:pt x="65" y="76"/>
                  </a:moveTo>
                  <a:lnTo>
                    <a:pt x="20" y="141"/>
                  </a:lnTo>
                  <a:lnTo>
                    <a:pt x="58" y="141"/>
                  </a:lnTo>
                  <a:lnTo>
                    <a:pt x="101" y="74"/>
                  </a:lnTo>
                  <a:lnTo>
                    <a:pt x="58" y="11"/>
                  </a:lnTo>
                  <a:lnTo>
                    <a:pt x="20" y="11"/>
                  </a:lnTo>
                  <a:lnTo>
                    <a:pt x="63" y="74"/>
                  </a:lnTo>
                  <a:lnTo>
                    <a:pt x="58" y="76"/>
                  </a:lnTo>
                  <a:lnTo>
                    <a:pt x="63" y="74"/>
                  </a:lnTo>
                  <a:lnTo>
                    <a:pt x="65" y="76"/>
                  </a:lnTo>
                  <a:lnTo>
                    <a:pt x="65" y="76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solidFill>
                <a:schemeClr val="bg2">
                  <a:lumMod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568"/>
            <p:cNvSpPr>
              <a:spLocks noEditPoints="1"/>
            </p:cNvSpPr>
            <p:nvPr/>
          </p:nvSpPr>
          <p:spPr bwMode="auto">
            <a:xfrm>
              <a:off x="3967163" y="4405312"/>
              <a:ext cx="185738" cy="241300"/>
            </a:xfrm>
            <a:custGeom>
              <a:avLst/>
              <a:gdLst/>
              <a:ahLst/>
              <a:cxnLst>
                <a:cxn ang="0">
                  <a:pos x="0" y="152"/>
                </a:cxn>
                <a:cxn ang="0">
                  <a:pos x="52" y="76"/>
                </a:cxn>
                <a:cxn ang="0">
                  <a:pos x="3" y="0"/>
                </a:cxn>
                <a:cxn ang="0">
                  <a:pos x="65" y="0"/>
                </a:cxn>
                <a:cxn ang="0">
                  <a:pos x="117" y="74"/>
                </a:cxn>
                <a:cxn ang="0">
                  <a:pos x="65" y="152"/>
                </a:cxn>
                <a:cxn ang="0">
                  <a:pos x="0" y="152"/>
                </a:cxn>
                <a:cxn ang="0">
                  <a:pos x="0" y="152"/>
                </a:cxn>
                <a:cxn ang="0">
                  <a:pos x="65" y="76"/>
                </a:cxn>
                <a:cxn ang="0">
                  <a:pos x="23" y="141"/>
                </a:cxn>
                <a:cxn ang="0">
                  <a:pos x="59" y="141"/>
                </a:cxn>
                <a:cxn ang="0">
                  <a:pos x="103" y="74"/>
                </a:cxn>
                <a:cxn ang="0">
                  <a:pos x="59" y="11"/>
                </a:cxn>
                <a:cxn ang="0">
                  <a:pos x="23" y="11"/>
                </a:cxn>
                <a:cxn ang="0">
                  <a:pos x="63" y="74"/>
                </a:cxn>
                <a:cxn ang="0">
                  <a:pos x="59" y="76"/>
                </a:cxn>
                <a:cxn ang="0">
                  <a:pos x="63" y="74"/>
                </a:cxn>
                <a:cxn ang="0">
                  <a:pos x="65" y="76"/>
                </a:cxn>
                <a:cxn ang="0">
                  <a:pos x="65" y="76"/>
                </a:cxn>
              </a:cxnLst>
              <a:rect l="0" t="0" r="r" b="b"/>
              <a:pathLst>
                <a:path w="117" h="152">
                  <a:moveTo>
                    <a:pt x="0" y="152"/>
                  </a:moveTo>
                  <a:lnTo>
                    <a:pt x="52" y="76"/>
                  </a:lnTo>
                  <a:lnTo>
                    <a:pt x="3" y="0"/>
                  </a:lnTo>
                  <a:lnTo>
                    <a:pt x="65" y="0"/>
                  </a:lnTo>
                  <a:lnTo>
                    <a:pt x="117" y="74"/>
                  </a:lnTo>
                  <a:lnTo>
                    <a:pt x="65" y="152"/>
                  </a:lnTo>
                  <a:lnTo>
                    <a:pt x="0" y="152"/>
                  </a:lnTo>
                  <a:lnTo>
                    <a:pt x="0" y="152"/>
                  </a:lnTo>
                  <a:close/>
                  <a:moveTo>
                    <a:pt x="65" y="76"/>
                  </a:moveTo>
                  <a:lnTo>
                    <a:pt x="23" y="141"/>
                  </a:lnTo>
                  <a:lnTo>
                    <a:pt x="59" y="141"/>
                  </a:lnTo>
                  <a:lnTo>
                    <a:pt x="103" y="74"/>
                  </a:lnTo>
                  <a:lnTo>
                    <a:pt x="59" y="11"/>
                  </a:lnTo>
                  <a:lnTo>
                    <a:pt x="23" y="11"/>
                  </a:lnTo>
                  <a:lnTo>
                    <a:pt x="63" y="74"/>
                  </a:lnTo>
                  <a:lnTo>
                    <a:pt x="59" y="76"/>
                  </a:lnTo>
                  <a:lnTo>
                    <a:pt x="63" y="74"/>
                  </a:lnTo>
                  <a:lnTo>
                    <a:pt x="65" y="76"/>
                  </a:lnTo>
                  <a:lnTo>
                    <a:pt x="65" y="76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solidFill>
                <a:schemeClr val="bg2">
                  <a:lumMod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569"/>
            <p:cNvSpPr>
              <a:spLocks noEditPoints="1"/>
            </p:cNvSpPr>
            <p:nvPr/>
          </p:nvSpPr>
          <p:spPr bwMode="auto">
            <a:xfrm>
              <a:off x="3857625" y="4405312"/>
              <a:ext cx="184150" cy="241300"/>
            </a:xfrm>
            <a:custGeom>
              <a:avLst/>
              <a:gdLst/>
              <a:ahLst/>
              <a:cxnLst>
                <a:cxn ang="0">
                  <a:pos x="0" y="152"/>
                </a:cxn>
                <a:cxn ang="0">
                  <a:pos x="52" y="76"/>
                </a:cxn>
                <a:cxn ang="0">
                  <a:pos x="0" y="0"/>
                </a:cxn>
                <a:cxn ang="0">
                  <a:pos x="65" y="0"/>
                </a:cxn>
                <a:cxn ang="0">
                  <a:pos x="116" y="74"/>
                </a:cxn>
                <a:cxn ang="0">
                  <a:pos x="65" y="152"/>
                </a:cxn>
                <a:cxn ang="0">
                  <a:pos x="0" y="152"/>
                </a:cxn>
                <a:cxn ang="0">
                  <a:pos x="0" y="152"/>
                </a:cxn>
                <a:cxn ang="0">
                  <a:pos x="65" y="76"/>
                </a:cxn>
                <a:cxn ang="0">
                  <a:pos x="22" y="141"/>
                </a:cxn>
                <a:cxn ang="0">
                  <a:pos x="58" y="141"/>
                </a:cxn>
                <a:cxn ang="0">
                  <a:pos x="103" y="74"/>
                </a:cxn>
                <a:cxn ang="0">
                  <a:pos x="58" y="11"/>
                </a:cxn>
                <a:cxn ang="0">
                  <a:pos x="22" y="11"/>
                </a:cxn>
                <a:cxn ang="0">
                  <a:pos x="63" y="74"/>
                </a:cxn>
                <a:cxn ang="0">
                  <a:pos x="58" y="76"/>
                </a:cxn>
                <a:cxn ang="0">
                  <a:pos x="63" y="74"/>
                </a:cxn>
                <a:cxn ang="0">
                  <a:pos x="65" y="76"/>
                </a:cxn>
                <a:cxn ang="0">
                  <a:pos x="65" y="76"/>
                </a:cxn>
              </a:cxnLst>
              <a:rect l="0" t="0" r="r" b="b"/>
              <a:pathLst>
                <a:path w="116" h="152">
                  <a:moveTo>
                    <a:pt x="0" y="152"/>
                  </a:moveTo>
                  <a:lnTo>
                    <a:pt x="52" y="76"/>
                  </a:lnTo>
                  <a:lnTo>
                    <a:pt x="0" y="0"/>
                  </a:lnTo>
                  <a:lnTo>
                    <a:pt x="65" y="0"/>
                  </a:lnTo>
                  <a:lnTo>
                    <a:pt x="116" y="74"/>
                  </a:lnTo>
                  <a:lnTo>
                    <a:pt x="65" y="152"/>
                  </a:lnTo>
                  <a:lnTo>
                    <a:pt x="0" y="152"/>
                  </a:lnTo>
                  <a:lnTo>
                    <a:pt x="0" y="152"/>
                  </a:lnTo>
                  <a:close/>
                  <a:moveTo>
                    <a:pt x="65" y="76"/>
                  </a:moveTo>
                  <a:lnTo>
                    <a:pt x="22" y="141"/>
                  </a:lnTo>
                  <a:lnTo>
                    <a:pt x="58" y="141"/>
                  </a:lnTo>
                  <a:lnTo>
                    <a:pt x="103" y="74"/>
                  </a:lnTo>
                  <a:lnTo>
                    <a:pt x="58" y="11"/>
                  </a:lnTo>
                  <a:lnTo>
                    <a:pt x="22" y="11"/>
                  </a:lnTo>
                  <a:lnTo>
                    <a:pt x="63" y="74"/>
                  </a:lnTo>
                  <a:lnTo>
                    <a:pt x="58" y="76"/>
                  </a:lnTo>
                  <a:lnTo>
                    <a:pt x="63" y="74"/>
                  </a:lnTo>
                  <a:lnTo>
                    <a:pt x="65" y="76"/>
                  </a:lnTo>
                  <a:lnTo>
                    <a:pt x="65" y="76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solidFill>
                <a:schemeClr val="bg2">
                  <a:lumMod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44" name="Text Box 12"/>
          <p:cNvSpPr txBox="1">
            <a:spLocks noChangeArrowheads="1"/>
          </p:cNvSpPr>
          <p:nvPr/>
        </p:nvSpPr>
        <p:spPr bwMode="auto">
          <a:xfrm>
            <a:off x="4092710" y="2690387"/>
            <a:ext cx="1939442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400" dirty="0"/>
              <a:t>Your text here</a:t>
            </a:r>
          </a:p>
        </p:txBody>
      </p:sp>
      <p:cxnSp>
        <p:nvCxnSpPr>
          <p:cNvPr id="45" name="Straight Connector 44"/>
          <p:cNvCxnSpPr/>
          <p:nvPr/>
        </p:nvCxnSpPr>
        <p:spPr>
          <a:xfrm>
            <a:off x="3962400" y="3119505"/>
            <a:ext cx="4572000" cy="1588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Picture 45" descr="1237099078782325025Steren_Futurist_circle.svg.hi.png"/>
          <p:cNvPicPr>
            <a:picLocks noChangeAspect="1"/>
          </p:cNvPicPr>
          <p:nvPr/>
        </p:nvPicPr>
        <p:blipFill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254510" y="2771049"/>
            <a:ext cx="707890" cy="707890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3438376" y="2894165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2</a:t>
            </a:r>
          </a:p>
        </p:txBody>
      </p:sp>
      <p:grpSp>
        <p:nvGrpSpPr>
          <p:cNvPr id="3" name="Group 75"/>
          <p:cNvGrpSpPr/>
          <p:nvPr/>
        </p:nvGrpSpPr>
        <p:grpSpPr>
          <a:xfrm flipH="1">
            <a:off x="7199312" y="2999649"/>
            <a:ext cx="1411288" cy="241300"/>
            <a:chOff x="3857625" y="4405312"/>
            <a:chExt cx="1411288" cy="241300"/>
          </a:xfrm>
        </p:grpSpPr>
        <p:sp>
          <p:nvSpPr>
            <p:cNvPr id="49" name="Freeform 558"/>
            <p:cNvSpPr>
              <a:spLocks noEditPoints="1"/>
            </p:cNvSpPr>
            <p:nvPr/>
          </p:nvSpPr>
          <p:spPr bwMode="auto">
            <a:xfrm>
              <a:off x="5087938" y="4405312"/>
              <a:ext cx="180975" cy="241300"/>
            </a:xfrm>
            <a:custGeom>
              <a:avLst/>
              <a:gdLst/>
              <a:ahLst/>
              <a:cxnLst>
                <a:cxn ang="0">
                  <a:pos x="0" y="152"/>
                </a:cxn>
                <a:cxn ang="0">
                  <a:pos x="49" y="76"/>
                </a:cxn>
                <a:cxn ang="0">
                  <a:pos x="0" y="0"/>
                </a:cxn>
                <a:cxn ang="0">
                  <a:pos x="62" y="0"/>
                </a:cxn>
                <a:cxn ang="0">
                  <a:pos x="114" y="74"/>
                </a:cxn>
                <a:cxn ang="0">
                  <a:pos x="62" y="152"/>
                </a:cxn>
                <a:cxn ang="0">
                  <a:pos x="0" y="152"/>
                </a:cxn>
                <a:cxn ang="0">
                  <a:pos x="0" y="152"/>
                </a:cxn>
                <a:cxn ang="0">
                  <a:pos x="62" y="76"/>
                </a:cxn>
                <a:cxn ang="0">
                  <a:pos x="20" y="141"/>
                </a:cxn>
                <a:cxn ang="0">
                  <a:pos x="58" y="141"/>
                </a:cxn>
                <a:cxn ang="0">
                  <a:pos x="100" y="74"/>
                </a:cxn>
                <a:cxn ang="0">
                  <a:pos x="58" y="11"/>
                </a:cxn>
                <a:cxn ang="0">
                  <a:pos x="20" y="11"/>
                </a:cxn>
                <a:cxn ang="0">
                  <a:pos x="60" y="74"/>
                </a:cxn>
                <a:cxn ang="0">
                  <a:pos x="55" y="76"/>
                </a:cxn>
                <a:cxn ang="0">
                  <a:pos x="60" y="74"/>
                </a:cxn>
                <a:cxn ang="0">
                  <a:pos x="62" y="76"/>
                </a:cxn>
                <a:cxn ang="0">
                  <a:pos x="62" y="76"/>
                </a:cxn>
              </a:cxnLst>
              <a:rect l="0" t="0" r="r" b="b"/>
              <a:pathLst>
                <a:path w="114" h="152">
                  <a:moveTo>
                    <a:pt x="0" y="152"/>
                  </a:moveTo>
                  <a:lnTo>
                    <a:pt x="49" y="76"/>
                  </a:lnTo>
                  <a:lnTo>
                    <a:pt x="0" y="0"/>
                  </a:lnTo>
                  <a:lnTo>
                    <a:pt x="62" y="0"/>
                  </a:lnTo>
                  <a:lnTo>
                    <a:pt x="114" y="74"/>
                  </a:lnTo>
                  <a:lnTo>
                    <a:pt x="62" y="152"/>
                  </a:lnTo>
                  <a:lnTo>
                    <a:pt x="0" y="152"/>
                  </a:lnTo>
                  <a:lnTo>
                    <a:pt x="0" y="152"/>
                  </a:lnTo>
                  <a:close/>
                  <a:moveTo>
                    <a:pt x="62" y="76"/>
                  </a:moveTo>
                  <a:lnTo>
                    <a:pt x="20" y="141"/>
                  </a:lnTo>
                  <a:lnTo>
                    <a:pt x="58" y="141"/>
                  </a:lnTo>
                  <a:lnTo>
                    <a:pt x="100" y="74"/>
                  </a:lnTo>
                  <a:lnTo>
                    <a:pt x="58" y="11"/>
                  </a:lnTo>
                  <a:lnTo>
                    <a:pt x="20" y="11"/>
                  </a:lnTo>
                  <a:lnTo>
                    <a:pt x="60" y="74"/>
                  </a:lnTo>
                  <a:lnTo>
                    <a:pt x="55" y="76"/>
                  </a:lnTo>
                  <a:lnTo>
                    <a:pt x="60" y="74"/>
                  </a:lnTo>
                  <a:lnTo>
                    <a:pt x="62" y="76"/>
                  </a:lnTo>
                  <a:lnTo>
                    <a:pt x="62" y="76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solidFill>
                <a:schemeClr val="bg2">
                  <a:lumMod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559"/>
            <p:cNvSpPr>
              <a:spLocks noEditPoints="1"/>
            </p:cNvSpPr>
            <p:nvPr/>
          </p:nvSpPr>
          <p:spPr bwMode="auto">
            <a:xfrm>
              <a:off x="4976813" y="4405312"/>
              <a:ext cx="180975" cy="241300"/>
            </a:xfrm>
            <a:custGeom>
              <a:avLst/>
              <a:gdLst/>
              <a:ahLst/>
              <a:cxnLst>
                <a:cxn ang="0">
                  <a:pos x="0" y="152"/>
                </a:cxn>
                <a:cxn ang="0">
                  <a:pos x="49" y="76"/>
                </a:cxn>
                <a:cxn ang="0">
                  <a:pos x="0" y="0"/>
                </a:cxn>
                <a:cxn ang="0">
                  <a:pos x="63" y="0"/>
                </a:cxn>
                <a:cxn ang="0">
                  <a:pos x="114" y="74"/>
                </a:cxn>
                <a:cxn ang="0">
                  <a:pos x="63" y="152"/>
                </a:cxn>
                <a:cxn ang="0">
                  <a:pos x="0" y="152"/>
                </a:cxn>
                <a:cxn ang="0">
                  <a:pos x="0" y="152"/>
                </a:cxn>
                <a:cxn ang="0">
                  <a:pos x="63" y="76"/>
                </a:cxn>
                <a:cxn ang="0">
                  <a:pos x="20" y="141"/>
                </a:cxn>
                <a:cxn ang="0">
                  <a:pos x="56" y="141"/>
                </a:cxn>
                <a:cxn ang="0">
                  <a:pos x="101" y="74"/>
                </a:cxn>
                <a:cxn ang="0">
                  <a:pos x="56" y="11"/>
                </a:cxn>
                <a:cxn ang="0">
                  <a:pos x="20" y="11"/>
                </a:cxn>
                <a:cxn ang="0">
                  <a:pos x="61" y="74"/>
                </a:cxn>
                <a:cxn ang="0">
                  <a:pos x="56" y="76"/>
                </a:cxn>
                <a:cxn ang="0">
                  <a:pos x="61" y="74"/>
                </a:cxn>
                <a:cxn ang="0">
                  <a:pos x="63" y="76"/>
                </a:cxn>
                <a:cxn ang="0">
                  <a:pos x="63" y="76"/>
                </a:cxn>
              </a:cxnLst>
              <a:rect l="0" t="0" r="r" b="b"/>
              <a:pathLst>
                <a:path w="114" h="152">
                  <a:moveTo>
                    <a:pt x="0" y="152"/>
                  </a:moveTo>
                  <a:lnTo>
                    <a:pt x="49" y="76"/>
                  </a:lnTo>
                  <a:lnTo>
                    <a:pt x="0" y="0"/>
                  </a:lnTo>
                  <a:lnTo>
                    <a:pt x="63" y="0"/>
                  </a:lnTo>
                  <a:lnTo>
                    <a:pt x="114" y="74"/>
                  </a:lnTo>
                  <a:lnTo>
                    <a:pt x="63" y="152"/>
                  </a:lnTo>
                  <a:lnTo>
                    <a:pt x="0" y="152"/>
                  </a:lnTo>
                  <a:lnTo>
                    <a:pt x="0" y="152"/>
                  </a:lnTo>
                  <a:close/>
                  <a:moveTo>
                    <a:pt x="63" y="76"/>
                  </a:moveTo>
                  <a:lnTo>
                    <a:pt x="20" y="141"/>
                  </a:lnTo>
                  <a:lnTo>
                    <a:pt x="56" y="141"/>
                  </a:lnTo>
                  <a:lnTo>
                    <a:pt x="101" y="74"/>
                  </a:lnTo>
                  <a:lnTo>
                    <a:pt x="56" y="11"/>
                  </a:lnTo>
                  <a:lnTo>
                    <a:pt x="20" y="11"/>
                  </a:lnTo>
                  <a:lnTo>
                    <a:pt x="61" y="74"/>
                  </a:lnTo>
                  <a:lnTo>
                    <a:pt x="56" y="76"/>
                  </a:lnTo>
                  <a:lnTo>
                    <a:pt x="61" y="74"/>
                  </a:lnTo>
                  <a:lnTo>
                    <a:pt x="63" y="76"/>
                  </a:lnTo>
                  <a:lnTo>
                    <a:pt x="63" y="76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solidFill>
                <a:schemeClr val="bg2">
                  <a:lumMod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560"/>
            <p:cNvSpPr>
              <a:spLocks noEditPoints="1"/>
            </p:cNvSpPr>
            <p:nvPr/>
          </p:nvSpPr>
          <p:spPr bwMode="auto">
            <a:xfrm>
              <a:off x="4864100" y="4405312"/>
              <a:ext cx="180975" cy="241300"/>
            </a:xfrm>
            <a:custGeom>
              <a:avLst/>
              <a:gdLst/>
              <a:ahLst/>
              <a:cxnLst>
                <a:cxn ang="0">
                  <a:pos x="0" y="152"/>
                </a:cxn>
                <a:cxn ang="0">
                  <a:pos x="51" y="76"/>
                </a:cxn>
                <a:cxn ang="0">
                  <a:pos x="0" y="0"/>
                </a:cxn>
                <a:cxn ang="0">
                  <a:pos x="62" y="0"/>
                </a:cxn>
                <a:cxn ang="0">
                  <a:pos x="114" y="74"/>
                </a:cxn>
                <a:cxn ang="0">
                  <a:pos x="62" y="152"/>
                </a:cxn>
                <a:cxn ang="0">
                  <a:pos x="0" y="152"/>
                </a:cxn>
                <a:cxn ang="0">
                  <a:pos x="0" y="152"/>
                </a:cxn>
                <a:cxn ang="0">
                  <a:pos x="62" y="76"/>
                </a:cxn>
                <a:cxn ang="0">
                  <a:pos x="20" y="141"/>
                </a:cxn>
                <a:cxn ang="0">
                  <a:pos x="58" y="141"/>
                </a:cxn>
                <a:cxn ang="0">
                  <a:pos x="100" y="74"/>
                </a:cxn>
                <a:cxn ang="0">
                  <a:pos x="58" y="11"/>
                </a:cxn>
                <a:cxn ang="0">
                  <a:pos x="20" y="11"/>
                </a:cxn>
                <a:cxn ang="0">
                  <a:pos x="62" y="74"/>
                </a:cxn>
                <a:cxn ang="0">
                  <a:pos x="58" y="76"/>
                </a:cxn>
                <a:cxn ang="0">
                  <a:pos x="62" y="74"/>
                </a:cxn>
                <a:cxn ang="0">
                  <a:pos x="62" y="76"/>
                </a:cxn>
                <a:cxn ang="0">
                  <a:pos x="62" y="76"/>
                </a:cxn>
              </a:cxnLst>
              <a:rect l="0" t="0" r="r" b="b"/>
              <a:pathLst>
                <a:path w="114" h="152">
                  <a:moveTo>
                    <a:pt x="0" y="152"/>
                  </a:moveTo>
                  <a:lnTo>
                    <a:pt x="51" y="76"/>
                  </a:lnTo>
                  <a:lnTo>
                    <a:pt x="0" y="0"/>
                  </a:lnTo>
                  <a:lnTo>
                    <a:pt x="62" y="0"/>
                  </a:lnTo>
                  <a:lnTo>
                    <a:pt x="114" y="74"/>
                  </a:lnTo>
                  <a:lnTo>
                    <a:pt x="62" y="152"/>
                  </a:lnTo>
                  <a:lnTo>
                    <a:pt x="0" y="152"/>
                  </a:lnTo>
                  <a:lnTo>
                    <a:pt x="0" y="152"/>
                  </a:lnTo>
                  <a:close/>
                  <a:moveTo>
                    <a:pt x="62" y="76"/>
                  </a:moveTo>
                  <a:lnTo>
                    <a:pt x="20" y="141"/>
                  </a:lnTo>
                  <a:lnTo>
                    <a:pt x="58" y="141"/>
                  </a:lnTo>
                  <a:lnTo>
                    <a:pt x="100" y="74"/>
                  </a:lnTo>
                  <a:lnTo>
                    <a:pt x="58" y="11"/>
                  </a:lnTo>
                  <a:lnTo>
                    <a:pt x="20" y="11"/>
                  </a:lnTo>
                  <a:lnTo>
                    <a:pt x="62" y="74"/>
                  </a:lnTo>
                  <a:lnTo>
                    <a:pt x="58" y="76"/>
                  </a:lnTo>
                  <a:lnTo>
                    <a:pt x="62" y="74"/>
                  </a:lnTo>
                  <a:lnTo>
                    <a:pt x="62" y="76"/>
                  </a:lnTo>
                  <a:lnTo>
                    <a:pt x="62" y="76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solidFill>
                <a:schemeClr val="bg2">
                  <a:lumMod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561"/>
            <p:cNvSpPr>
              <a:spLocks noEditPoints="1"/>
            </p:cNvSpPr>
            <p:nvPr/>
          </p:nvSpPr>
          <p:spPr bwMode="auto">
            <a:xfrm>
              <a:off x="4752975" y="4405312"/>
              <a:ext cx="180975" cy="241300"/>
            </a:xfrm>
            <a:custGeom>
              <a:avLst/>
              <a:gdLst/>
              <a:ahLst/>
              <a:cxnLst>
                <a:cxn ang="0">
                  <a:pos x="0" y="152"/>
                </a:cxn>
                <a:cxn ang="0">
                  <a:pos x="49" y="76"/>
                </a:cxn>
                <a:cxn ang="0">
                  <a:pos x="0" y="0"/>
                </a:cxn>
                <a:cxn ang="0">
                  <a:pos x="63" y="0"/>
                </a:cxn>
                <a:cxn ang="0">
                  <a:pos x="114" y="74"/>
                </a:cxn>
                <a:cxn ang="0">
                  <a:pos x="63" y="152"/>
                </a:cxn>
                <a:cxn ang="0">
                  <a:pos x="0" y="152"/>
                </a:cxn>
                <a:cxn ang="0">
                  <a:pos x="0" y="152"/>
                </a:cxn>
                <a:cxn ang="0">
                  <a:pos x="63" y="76"/>
                </a:cxn>
                <a:cxn ang="0">
                  <a:pos x="20" y="141"/>
                </a:cxn>
                <a:cxn ang="0">
                  <a:pos x="58" y="141"/>
                </a:cxn>
                <a:cxn ang="0">
                  <a:pos x="101" y="74"/>
                </a:cxn>
                <a:cxn ang="0">
                  <a:pos x="58" y="11"/>
                </a:cxn>
                <a:cxn ang="0">
                  <a:pos x="20" y="11"/>
                </a:cxn>
                <a:cxn ang="0">
                  <a:pos x="61" y="74"/>
                </a:cxn>
                <a:cxn ang="0">
                  <a:pos x="56" y="76"/>
                </a:cxn>
                <a:cxn ang="0">
                  <a:pos x="61" y="74"/>
                </a:cxn>
                <a:cxn ang="0">
                  <a:pos x="63" y="76"/>
                </a:cxn>
                <a:cxn ang="0">
                  <a:pos x="63" y="76"/>
                </a:cxn>
              </a:cxnLst>
              <a:rect l="0" t="0" r="r" b="b"/>
              <a:pathLst>
                <a:path w="114" h="152">
                  <a:moveTo>
                    <a:pt x="0" y="152"/>
                  </a:moveTo>
                  <a:lnTo>
                    <a:pt x="49" y="76"/>
                  </a:lnTo>
                  <a:lnTo>
                    <a:pt x="0" y="0"/>
                  </a:lnTo>
                  <a:lnTo>
                    <a:pt x="63" y="0"/>
                  </a:lnTo>
                  <a:lnTo>
                    <a:pt x="114" y="74"/>
                  </a:lnTo>
                  <a:lnTo>
                    <a:pt x="63" y="152"/>
                  </a:lnTo>
                  <a:lnTo>
                    <a:pt x="0" y="152"/>
                  </a:lnTo>
                  <a:lnTo>
                    <a:pt x="0" y="152"/>
                  </a:lnTo>
                  <a:close/>
                  <a:moveTo>
                    <a:pt x="63" y="76"/>
                  </a:moveTo>
                  <a:lnTo>
                    <a:pt x="20" y="141"/>
                  </a:lnTo>
                  <a:lnTo>
                    <a:pt x="58" y="141"/>
                  </a:lnTo>
                  <a:lnTo>
                    <a:pt x="101" y="74"/>
                  </a:lnTo>
                  <a:lnTo>
                    <a:pt x="58" y="11"/>
                  </a:lnTo>
                  <a:lnTo>
                    <a:pt x="20" y="11"/>
                  </a:lnTo>
                  <a:lnTo>
                    <a:pt x="61" y="74"/>
                  </a:lnTo>
                  <a:lnTo>
                    <a:pt x="56" y="76"/>
                  </a:lnTo>
                  <a:lnTo>
                    <a:pt x="61" y="74"/>
                  </a:lnTo>
                  <a:lnTo>
                    <a:pt x="63" y="76"/>
                  </a:lnTo>
                  <a:lnTo>
                    <a:pt x="63" y="76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solidFill>
                <a:schemeClr val="bg2">
                  <a:lumMod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562"/>
            <p:cNvSpPr>
              <a:spLocks noEditPoints="1"/>
            </p:cNvSpPr>
            <p:nvPr/>
          </p:nvSpPr>
          <p:spPr bwMode="auto">
            <a:xfrm>
              <a:off x="4643438" y="4405312"/>
              <a:ext cx="180975" cy="241300"/>
            </a:xfrm>
            <a:custGeom>
              <a:avLst/>
              <a:gdLst/>
              <a:ahLst/>
              <a:cxnLst>
                <a:cxn ang="0">
                  <a:pos x="0" y="152"/>
                </a:cxn>
                <a:cxn ang="0">
                  <a:pos x="49" y="76"/>
                </a:cxn>
                <a:cxn ang="0">
                  <a:pos x="0" y="0"/>
                </a:cxn>
                <a:cxn ang="0">
                  <a:pos x="62" y="0"/>
                </a:cxn>
                <a:cxn ang="0">
                  <a:pos x="114" y="74"/>
                </a:cxn>
                <a:cxn ang="0">
                  <a:pos x="62" y="152"/>
                </a:cxn>
                <a:cxn ang="0">
                  <a:pos x="0" y="152"/>
                </a:cxn>
                <a:cxn ang="0">
                  <a:pos x="0" y="152"/>
                </a:cxn>
                <a:cxn ang="0">
                  <a:pos x="62" y="76"/>
                </a:cxn>
                <a:cxn ang="0">
                  <a:pos x="20" y="141"/>
                </a:cxn>
                <a:cxn ang="0">
                  <a:pos x="58" y="141"/>
                </a:cxn>
                <a:cxn ang="0">
                  <a:pos x="100" y="74"/>
                </a:cxn>
                <a:cxn ang="0">
                  <a:pos x="58" y="11"/>
                </a:cxn>
                <a:cxn ang="0">
                  <a:pos x="20" y="11"/>
                </a:cxn>
                <a:cxn ang="0">
                  <a:pos x="60" y="74"/>
                </a:cxn>
                <a:cxn ang="0">
                  <a:pos x="56" y="76"/>
                </a:cxn>
                <a:cxn ang="0">
                  <a:pos x="60" y="74"/>
                </a:cxn>
                <a:cxn ang="0">
                  <a:pos x="62" y="76"/>
                </a:cxn>
                <a:cxn ang="0">
                  <a:pos x="62" y="76"/>
                </a:cxn>
              </a:cxnLst>
              <a:rect l="0" t="0" r="r" b="b"/>
              <a:pathLst>
                <a:path w="114" h="152">
                  <a:moveTo>
                    <a:pt x="0" y="152"/>
                  </a:moveTo>
                  <a:lnTo>
                    <a:pt x="49" y="76"/>
                  </a:lnTo>
                  <a:lnTo>
                    <a:pt x="0" y="0"/>
                  </a:lnTo>
                  <a:lnTo>
                    <a:pt x="62" y="0"/>
                  </a:lnTo>
                  <a:lnTo>
                    <a:pt x="114" y="74"/>
                  </a:lnTo>
                  <a:lnTo>
                    <a:pt x="62" y="152"/>
                  </a:lnTo>
                  <a:lnTo>
                    <a:pt x="0" y="152"/>
                  </a:lnTo>
                  <a:lnTo>
                    <a:pt x="0" y="152"/>
                  </a:lnTo>
                  <a:close/>
                  <a:moveTo>
                    <a:pt x="62" y="76"/>
                  </a:moveTo>
                  <a:lnTo>
                    <a:pt x="20" y="141"/>
                  </a:lnTo>
                  <a:lnTo>
                    <a:pt x="58" y="141"/>
                  </a:lnTo>
                  <a:lnTo>
                    <a:pt x="100" y="74"/>
                  </a:lnTo>
                  <a:lnTo>
                    <a:pt x="58" y="11"/>
                  </a:lnTo>
                  <a:lnTo>
                    <a:pt x="20" y="11"/>
                  </a:lnTo>
                  <a:lnTo>
                    <a:pt x="60" y="74"/>
                  </a:lnTo>
                  <a:lnTo>
                    <a:pt x="56" y="76"/>
                  </a:lnTo>
                  <a:lnTo>
                    <a:pt x="60" y="74"/>
                  </a:lnTo>
                  <a:lnTo>
                    <a:pt x="62" y="76"/>
                  </a:lnTo>
                  <a:lnTo>
                    <a:pt x="62" y="76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solidFill>
                <a:schemeClr val="bg2">
                  <a:lumMod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563"/>
            <p:cNvSpPr>
              <a:spLocks noEditPoints="1"/>
            </p:cNvSpPr>
            <p:nvPr/>
          </p:nvSpPr>
          <p:spPr bwMode="auto">
            <a:xfrm>
              <a:off x="4532313" y="4405312"/>
              <a:ext cx="182563" cy="241300"/>
            </a:xfrm>
            <a:custGeom>
              <a:avLst/>
              <a:gdLst/>
              <a:ahLst/>
              <a:cxnLst>
                <a:cxn ang="0">
                  <a:pos x="0" y="152"/>
                </a:cxn>
                <a:cxn ang="0">
                  <a:pos x="50" y="76"/>
                </a:cxn>
                <a:cxn ang="0">
                  <a:pos x="0" y="0"/>
                </a:cxn>
                <a:cxn ang="0">
                  <a:pos x="63" y="0"/>
                </a:cxn>
                <a:cxn ang="0">
                  <a:pos x="115" y="74"/>
                </a:cxn>
                <a:cxn ang="0">
                  <a:pos x="63" y="152"/>
                </a:cxn>
                <a:cxn ang="0">
                  <a:pos x="0" y="152"/>
                </a:cxn>
                <a:cxn ang="0">
                  <a:pos x="0" y="152"/>
                </a:cxn>
                <a:cxn ang="0">
                  <a:pos x="63" y="76"/>
                </a:cxn>
                <a:cxn ang="0">
                  <a:pos x="20" y="141"/>
                </a:cxn>
                <a:cxn ang="0">
                  <a:pos x="59" y="141"/>
                </a:cxn>
                <a:cxn ang="0">
                  <a:pos x="101" y="74"/>
                </a:cxn>
                <a:cxn ang="0">
                  <a:pos x="59" y="11"/>
                </a:cxn>
                <a:cxn ang="0">
                  <a:pos x="20" y="11"/>
                </a:cxn>
                <a:cxn ang="0">
                  <a:pos x="61" y="74"/>
                </a:cxn>
                <a:cxn ang="0">
                  <a:pos x="56" y="76"/>
                </a:cxn>
                <a:cxn ang="0">
                  <a:pos x="61" y="74"/>
                </a:cxn>
                <a:cxn ang="0">
                  <a:pos x="63" y="76"/>
                </a:cxn>
                <a:cxn ang="0">
                  <a:pos x="63" y="76"/>
                </a:cxn>
              </a:cxnLst>
              <a:rect l="0" t="0" r="r" b="b"/>
              <a:pathLst>
                <a:path w="115" h="152">
                  <a:moveTo>
                    <a:pt x="0" y="152"/>
                  </a:moveTo>
                  <a:lnTo>
                    <a:pt x="50" y="76"/>
                  </a:lnTo>
                  <a:lnTo>
                    <a:pt x="0" y="0"/>
                  </a:lnTo>
                  <a:lnTo>
                    <a:pt x="63" y="0"/>
                  </a:lnTo>
                  <a:lnTo>
                    <a:pt x="115" y="74"/>
                  </a:lnTo>
                  <a:lnTo>
                    <a:pt x="63" y="152"/>
                  </a:lnTo>
                  <a:lnTo>
                    <a:pt x="0" y="152"/>
                  </a:lnTo>
                  <a:lnTo>
                    <a:pt x="0" y="152"/>
                  </a:lnTo>
                  <a:close/>
                  <a:moveTo>
                    <a:pt x="63" y="76"/>
                  </a:moveTo>
                  <a:lnTo>
                    <a:pt x="20" y="141"/>
                  </a:lnTo>
                  <a:lnTo>
                    <a:pt x="59" y="141"/>
                  </a:lnTo>
                  <a:lnTo>
                    <a:pt x="101" y="74"/>
                  </a:lnTo>
                  <a:lnTo>
                    <a:pt x="59" y="11"/>
                  </a:lnTo>
                  <a:lnTo>
                    <a:pt x="20" y="11"/>
                  </a:lnTo>
                  <a:lnTo>
                    <a:pt x="61" y="74"/>
                  </a:lnTo>
                  <a:lnTo>
                    <a:pt x="56" y="76"/>
                  </a:lnTo>
                  <a:lnTo>
                    <a:pt x="61" y="74"/>
                  </a:lnTo>
                  <a:lnTo>
                    <a:pt x="63" y="76"/>
                  </a:lnTo>
                  <a:lnTo>
                    <a:pt x="63" y="76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solidFill>
                <a:schemeClr val="bg2">
                  <a:lumMod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564"/>
            <p:cNvSpPr>
              <a:spLocks noEditPoints="1"/>
            </p:cNvSpPr>
            <p:nvPr/>
          </p:nvSpPr>
          <p:spPr bwMode="auto">
            <a:xfrm>
              <a:off x="4419600" y="4405312"/>
              <a:ext cx="180975" cy="241300"/>
            </a:xfrm>
            <a:custGeom>
              <a:avLst/>
              <a:gdLst/>
              <a:ahLst/>
              <a:cxnLst>
                <a:cxn ang="0">
                  <a:pos x="0" y="152"/>
                </a:cxn>
                <a:cxn ang="0">
                  <a:pos x="51" y="76"/>
                </a:cxn>
                <a:cxn ang="0">
                  <a:pos x="0" y="0"/>
                </a:cxn>
                <a:cxn ang="0">
                  <a:pos x="65" y="0"/>
                </a:cxn>
                <a:cxn ang="0">
                  <a:pos x="114" y="74"/>
                </a:cxn>
                <a:cxn ang="0">
                  <a:pos x="65" y="152"/>
                </a:cxn>
                <a:cxn ang="0">
                  <a:pos x="0" y="152"/>
                </a:cxn>
                <a:cxn ang="0">
                  <a:pos x="0" y="152"/>
                </a:cxn>
                <a:cxn ang="0">
                  <a:pos x="65" y="76"/>
                </a:cxn>
                <a:cxn ang="0">
                  <a:pos x="20" y="141"/>
                </a:cxn>
                <a:cxn ang="0">
                  <a:pos x="58" y="141"/>
                </a:cxn>
                <a:cxn ang="0">
                  <a:pos x="100" y="74"/>
                </a:cxn>
                <a:cxn ang="0">
                  <a:pos x="58" y="11"/>
                </a:cxn>
                <a:cxn ang="0">
                  <a:pos x="20" y="11"/>
                </a:cxn>
                <a:cxn ang="0">
                  <a:pos x="62" y="74"/>
                </a:cxn>
                <a:cxn ang="0">
                  <a:pos x="58" y="76"/>
                </a:cxn>
                <a:cxn ang="0">
                  <a:pos x="62" y="74"/>
                </a:cxn>
                <a:cxn ang="0">
                  <a:pos x="65" y="76"/>
                </a:cxn>
                <a:cxn ang="0">
                  <a:pos x="65" y="76"/>
                </a:cxn>
              </a:cxnLst>
              <a:rect l="0" t="0" r="r" b="b"/>
              <a:pathLst>
                <a:path w="114" h="152">
                  <a:moveTo>
                    <a:pt x="0" y="152"/>
                  </a:moveTo>
                  <a:lnTo>
                    <a:pt x="51" y="76"/>
                  </a:lnTo>
                  <a:lnTo>
                    <a:pt x="0" y="0"/>
                  </a:lnTo>
                  <a:lnTo>
                    <a:pt x="65" y="0"/>
                  </a:lnTo>
                  <a:lnTo>
                    <a:pt x="114" y="74"/>
                  </a:lnTo>
                  <a:lnTo>
                    <a:pt x="65" y="152"/>
                  </a:lnTo>
                  <a:lnTo>
                    <a:pt x="0" y="152"/>
                  </a:lnTo>
                  <a:lnTo>
                    <a:pt x="0" y="152"/>
                  </a:lnTo>
                  <a:close/>
                  <a:moveTo>
                    <a:pt x="65" y="76"/>
                  </a:moveTo>
                  <a:lnTo>
                    <a:pt x="20" y="141"/>
                  </a:lnTo>
                  <a:lnTo>
                    <a:pt x="58" y="141"/>
                  </a:lnTo>
                  <a:lnTo>
                    <a:pt x="100" y="74"/>
                  </a:lnTo>
                  <a:lnTo>
                    <a:pt x="58" y="11"/>
                  </a:lnTo>
                  <a:lnTo>
                    <a:pt x="20" y="11"/>
                  </a:lnTo>
                  <a:lnTo>
                    <a:pt x="62" y="74"/>
                  </a:lnTo>
                  <a:lnTo>
                    <a:pt x="58" y="76"/>
                  </a:lnTo>
                  <a:lnTo>
                    <a:pt x="62" y="74"/>
                  </a:lnTo>
                  <a:lnTo>
                    <a:pt x="65" y="76"/>
                  </a:lnTo>
                  <a:lnTo>
                    <a:pt x="65" y="76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solidFill>
                <a:schemeClr val="bg2">
                  <a:lumMod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565"/>
            <p:cNvSpPr>
              <a:spLocks noEditPoints="1"/>
            </p:cNvSpPr>
            <p:nvPr/>
          </p:nvSpPr>
          <p:spPr bwMode="auto">
            <a:xfrm>
              <a:off x="4308475" y="4405312"/>
              <a:ext cx="180975" cy="241300"/>
            </a:xfrm>
            <a:custGeom>
              <a:avLst/>
              <a:gdLst/>
              <a:ahLst/>
              <a:cxnLst>
                <a:cxn ang="0">
                  <a:pos x="0" y="152"/>
                </a:cxn>
                <a:cxn ang="0">
                  <a:pos x="52" y="76"/>
                </a:cxn>
                <a:cxn ang="0">
                  <a:pos x="0" y="0"/>
                </a:cxn>
                <a:cxn ang="0">
                  <a:pos x="63" y="0"/>
                </a:cxn>
                <a:cxn ang="0">
                  <a:pos x="114" y="74"/>
                </a:cxn>
                <a:cxn ang="0">
                  <a:pos x="65" y="152"/>
                </a:cxn>
                <a:cxn ang="0">
                  <a:pos x="0" y="152"/>
                </a:cxn>
                <a:cxn ang="0">
                  <a:pos x="0" y="152"/>
                </a:cxn>
                <a:cxn ang="0">
                  <a:pos x="65" y="76"/>
                </a:cxn>
                <a:cxn ang="0">
                  <a:pos x="20" y="141"/>
                </a:cxn>
                <a:cxn ang="0">
                  <a:pos x="59" y="141"/>
                </a:cxn>
                <a:cxn ang="0">
                  <a:pos x="101" y="74"/>
                </a:cxn>
                <a:cxn ang="0">
                  <a:pos x="59" y="11"/>
                </a:cxn>
                <a:cxn ang="0">
                  <a:pos x="20" y="11"/>
                </a:cxn>
                <a:cxn ang="0">
                  <a:pos x="63" y="74"/>
                </a:cxn>
                <a:cxn ang="0">
                  <a:pos x="59" y="76"/>
                </a:cxn>
                <a:cxn ang="0">
                  <a:pos x="63" y="74"/>
                </a:cxn>
                <a:cxn ang="0">
                  <a:pos x="65" y="76"/>
                </a:cxn>
                <a:cxn ang="0">
                  <a:pos x="65" y="76"/>
                </a:cxn>
              </a:cxnLst>
              <a:rect l="0" t="0" r="r" b="b"/>
              <a:pathLst>
                <a:path w="114" h="152">
                  <a:moveTo>
                    <a:pt x="0" y="152"/>
                  </a:moveTo>
                  <a:lnTo>
                    <a:pt x="52" y="76"/>
                  </a:lnTo>
                  <a:lnTo>
                    <a:pt x="0" y="0"/>
                  </a:lnTo>
                  <a:lnTo>
                    <a:pt x="63" y="0"/>
                  </a:lnTo>
                  <a:lnTo>
                    <a:pt x="114" y="74"/>
                  </a:lnTo>
                  <a:lnTo>
                    <a:pt x="65" y="152"/>
                  </a:lnTo>
                  <a:lnTo>
                    <a:pt x="0" y="152"/>
                  </a:lnTo>
                  <a:lnTo>
                    <a:pt x="0" y="152"/>
                  </a:lnTo>
                  <a:close/>
                  <a:moveTo>
                    <a:pt x="65" y="76"/>
                  </a:moveTo>
                  <a:lnTo>
                    <a:pt x="20" y="141"/>
                  </a:lnTo>
                  <a:lnTo>
                    <a:pt x="59" y="141"/>
                  </a:lnTo>
                  <a:lnTo>
                    <a:pt x="101" y="74"/>
                  </a:lnTo>
                  <a:lnTo>
                    <a:pt x="59" y="11"/>
                  </a:lnTo>
                  <a:lnTo>
                    <a:pt x="20" y="11"/>
                  </a:lnTo>
                  <a:lnTo>
                    <a:pt x="63" y="74"/>
                  </a:lnTo>
                  <a:lnTo>
                    <a:pt x="59" y="76"/>
                  </a:lnTo>
                  <a:lnTo>
                    <a:pt x="63" y="74"/>
                  </a:lnTo>
                  <a:lnTo>
                    <a:pt x="65" y="76"/>
                  </a:lnTo>
                  <a:lnTo>
                    <a:pt x="65" y="76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solidFill>
                <a:schemeClr val="bg2">
                  <a:lumMod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566"/>
            <p:cNvSpPr>
              <a:spLocks noEditPoints="1"/>
            </p:cNvSpPr>
            <p:nvPr/>
          </p:nvSpPr>
          <p:spPr bwMode="auto">
            <a:xfrm>
              <a:off x="4191000" y="4405312"/>
              <a:ext cx="182563" cy="241300"/>
            </a:xfrm>
            <a:custGeom>
              <a:avLst/>
              <a:gdLst/>
              <a:ahLst/>
              <a:cxnLst>
                <a:cxn ang="0">
                  <a:pos x="0" y="152"/>
                </a:cxn>
                <a:cxn ang="0">
                  <a:pos x="52" y="76"/>
                </a:cxn>
                <a:cxn ang="0">
                  <a:pos x="0" y="0"/>
                </a:cxn>
                <a:cxn ang="0">
                  <a:pos x="65" y="0"/>
                </a:cxn>
                <a:cxn ang="0">
                  <a:pos x="115" y="74"/>
                </a:cxn>
                <a:cxn ang="0">
                  <a:pos x="65" y="152"/>
                </a:cxn>
                <a:cxn ang="0">
                  <a:pos x="0" y="152"/>
                </a:cxn>
                <a:cxn ang="0">
                  <a:pos x="0" y="152"/>
                </a:cxn>
                <a:cxn ang="0">
                  <a:pos x="65" y="76"/>
                </a:cxn>
                <a:cxn ang="0">
                  <a:pos x="21" y="141"/>
                </a:cxn>
                <a:cxn ang="0">
                  <a:pos x="59" y="141"/>
                </a:cxn>
                <a:cxn ang="0">
                  <a:pos x="101" y="74"/>
                </a:cxn>
                <a:cxn ang="0">
                  <a:pos x="59" y="11"/>
                </a:cxn>
                <a:cxn ang="0">
                  <a:pos x="21" y="11"/>
                </a:cxn>
                <a:cxn ang="0">
                  <a:pos x="63" y="74"/>
                </a:cxn>
                <a:cxn ang="0">
                  <a:pos x="59" y="76"/>
                </a:cxn>
                <a:cxn ang="0">
                  <a:pos x="63" y="74"/>
                </a:cxn>
                <a:cxn ang="0">
                  <a:pos x="65" y="76"/>
                </a:cxn>
                <a:cxn ang="0">
                  <a:pos x="65" y="76"/>
                </a:cxn>
              </a:cxnLst>
              <a:rect l="0" t="0" r="r" b="b"/>
              <a:pathLst>
                <a:path w="115" h="152">
                  <a:moveTo>
                    <a:pt x="0" y="152"/>
                  </a:moveTo>
                  <a:lnTo>
                    <a:pt x="52" y="76"/>
                  </a:lnTo>
                  <a:lnTo>
                    <a:pt x="0" y="0"/>
                  </a:lnTo>
                  <a:lnTo>
                    <a:pt x="65" y="0"/>
                  </a:lnTo>
                  <a:lnTo>
                    <a:pt x="115" y="74"/>
                  </a:lnTo>
                  <a:lnTo>
                    <a:pt x="65" y="152"/>
                  </a:lnTo>
                  <a:lnTo>
                    <a:pt x="0" y="152"/>
                  </a:lnTo>
                  <a:lnTo>
                    <a:pt x="0" y="152"/>
                  </a:lnTo>
                  <a:close/>
                  <a:moveTo>
                    <a:pt x="65" y="76"/>
                  </a:moveTo>
                  <a:lnTo>
                    <a:pt x="21" y="141"/>
                  </a:lnTo>
                  <a:lnTo>
                    <a:pt x="59" y="141"/>
                  </a:lnTo>
                  <a:lnTo>
                    <a:pt x="101" y="74"/>
                  </a:lnTo>
                  <a:lnTo>
                    <a:pt x="59" y="11"/>
                  </a:lnTo>
                  <a:lnTo>
                    <a:pt x="21" y="11"/>
                  </a:lnTo>
                  <a:lnTo>
                    <a:pt x="63" y="74"/>
                  </a:lnTo>
                  <a:lnTo>
                    <a:pt x="59" y="76"/>
                  </a:lnTo>
                  <a:lnTo>
                    <a:pt x="63" y="74"/>
                  </a:lnTo>
                  <a:lnTo>
                    <a:pt x="65" y="76"/>
                  </a:lnTo>
                  <a:lnTo>
                    <a:pt x="65" y="76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solidFill>
                <a:schemeClr val="bg2">
                  <a:lumMod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567"/>
            <p:cNvSpPr>
              <a:spLocks noEditPoints="1"/>
            </p:cNvSpPr>
            <p:nvPr/>
          </p:nvSpPr>
          <p:spPr bwMode="auto">
            <a:xfrm>
              <a:off x="4081463" y="4405312"/>
              <a:ext cx="180975" cy="241300"/>
            </a:xfrm>
            <a:custGeom>
              <a:avLst/>
              <a:gdLst/>
              <a:ahLst/>
              <a:cxnLst>
                <a:cxn ang="0">
                  <a:pos x="0" y="152"/>
                </a:cxn>
                <a:cxn ang="0">
                  <a:pos x="52" y="76"/>
                </a:cxn>
                <a:cxn ang="0">
                  <a:pos x="0" y="0"/>
                </a:cxn>
                <a:cxn ang="0">
                  <a:pos x="65" y="0"/>
                </a:cxn>
                <a:cxn ang="0">
                  <a:pos x="114" y="74"/>
                </a:cxn>
                <a:cxn ang="0">
                  <a:pos x="65" y="152"/>
                </a:cxn>
                <a:cxn ang="0">
                  <a:pos x="0" y="152"/>
                </a:cxn>
                <a:cxn ang="0">
                  <a:pos x="0" y="152"/>
                </a:cxn>
                <a:cxn ang="0">
                  <a:pos x="65" y="76"/>
                </a:cxn>
                <a:cxn ang="0">
                  <a:pos x="20" y="141"/>
                </a:cxn>
                <a:cxn ang="0">
                  <a:pos x="58" y="141"/>
                </a:cxn>
                <a:cxn ang="0">
                  <a:pos x="101" y="74"/>
                </a:cxn>
                <a:cxn ang="0">
                  <a:pos x="58" y="11"/>
                </a:cxn>
                <a:cxn ang="0">
                  <a:pos x="20" y="11"/>
                </a:cxn>
                <a:cxn ang="0">
                  <a:pos x="63" y="74"/>
                </a:cxn>
                <a:cxn ang="0">
                  <a:pos x="58" y="76"/>
                </a:cxn>
                <a:cxn ang="0">
                  <a:pos x="63" y="74"/>
                </a:cxn>
                <a:cxn ang="0">
                  <a:pos x="65" y="76"/>
                </a:cxn>
                <a:cxn ang="0">
                  <a:pos x="65" y="76"/>
                </a:cxn>
              </a:cxnLst>
              <a:rect l="0" t="0" r="r" b="b"/>
              <a:pathLst>
                <a:path w="114" h="152">
                  <a:moveTo>
                    <a:pt x="0" y="152"/>
                  </a:moveTo>
                  <a:lnTo>
                    <a:pt x="52" y="76"/>
                  </a:lnTo>
                  <a:lnTo>
                    <a:pt x="0" y="0"/>
                  </a:lnTo>
                  <a:lnTo>
                    <a:pt x="65" y="0"/>
                  </a:lnTo>
                  <a:lnTo>
                    <a:pt x="114" y="74"/>
                  </a:lnTo>
                  <a:lnTo>
                    <a:pt x="65" y="152"/>
                  </a:lnTo>
                  <a:lnTo>
                    <a:pt x="0" y="152"/>
                  </a:lnTo>
                  <a:lnTo>
                    <a:pt x="0" y="152"/>
                  </a:lnTo>
                  <a:close/>
                  <a:moveTo>
                    <a:pt x="65" y="76"/>
                  </a:moveTo>
                  <a:lnTo>
                    <a:pt x="20" y="141"/>
                  </a:lnTo>
                  <a:lnTo>
                    <a:pt x="58" y="141"/>
                  </a:lnTo>
                  <a:lnTo>
                    <a:pt x="101" y="74"/>
                  </a:lnTo>
                  <a:lnTo>
                    <a:pt x="58" y="11"/>
                  </a:lnTo>
                  <a:lnTo>
                    <a:pt x="20" y="11"/>
                  </a:lnTo>
                  <a:lnTo>
                    <a:pt x="63" y="74"/>
                  </a:lnTo>
                  <a:lnTo>
                    <a:pt x="58" y="76"/>
                  </a:lnTo>
                  <a:lnTo>
                    <a:pt x="63" y="74"/>
                  </a:lnTo>
                  <a:lnTo>
                    <a:pt x="65" y="76"/>
                  </a:lnTo>
                  <a:lnTo>
                    <a:pt x="65" y="76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solidFill>
                <a:schemeClr val="bg2">
                  <a:lumMod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568"/>
            <p:cNvSpPr>
              <a:spLocks noEditPoints="1"/>
            </p:cNvSpPr>
            <p:nvPr/>
          </p:nvSpPr>
          <p:spPr bwMode="auto">
            <a:xfrm>
              <a:off x="3967163" y="4405312"/>
              <a:ext cx="185738" cy="241300"/>
            </a:xfrm>
            <a:custGeom>
              <a:avLst/>
              <a:gdLst/>
              <a:ahLst/>
              <a:cxnLst>
                <a:cxn ang="0">
                  <a:pos x="0" y="152"/>
                </a:cxn>
                <a:cxn ang="0">
                  <a:pos x="52" y="76"/>
                </a:cxn>
                <a:cxn ang="0">
                  <a:pos x="3" y="0"/>
                </a:cxn>
                <a:cxn ang="0">
                  <a:pos x="65" y="0"/>
                </a:cxn>
                <a:cxn ang="0">
                  <a:pos x="117" y="74"/>
                </a:cxn>
                <a:cxn ang="0">
                  <a:pos x="65" y="152"/>
                </a:cxn>
                <a:cxn ang="0">
                  <a:pos x="0" y="152"/>
                </a:cxn>
                <a:cxn ang="0">
                  <a:pos x="0" y="152"/>
                </a:cxn>
                <a:cxn ang="0">
                  <a:pos x="65" y="76"/>
                </a:cxn>
                <a:cxn ang="0">
                  <a:pos x="23" y="141"/>
                </a:cxn>
                <a:cxn ang="0">
                  <a:pos x="59" y="141"/>
                </a:cxn>
                <a:cxn ang="0">
                  <a:pos x="103" y="74"/>
                </a:cxn>
                <a:cxn ang="0">
                  <a:pos x="59" y="11"/>
                </a:cxn>
                <a:cxn ang="0">
                  <a:pos x="23" y="11"/>
                </a:cxn>
                <a:cxn ang="0">
                  <a:pos x="63" y="74"/>
                </a:cxn>
                <a:cxn ang="0">
                  <a:pos x="59" y="76"/>
                </a:cxn>
                <a:cxn ang="0">
                  <a:pos x="63" y="74"/>
                </a:cxn>
                <a:cxn ang="0">
                  <a:pos x="65" y="76"/>
                </a:cxn>
                <a:cxn ang="0">
                  <a:pos x="65" y="76"/>
                </a:cxn>
              </a:cxnLst>
              <a:rect l="0" t="0" r="r" b="b"/>
              <a:pathLst>
                <a:path w="117" h="152">
                  <a:moveTo>
                    <a:pt x="0" y="152"/>
                  </a:moveTo>
                  <a:lnTo>
                    <a:pt x="52" y="76"/>
                  </a:lnTo>
                  <a:lnTo>
                    <a:pt x="3" y="0"/>
                  </a:lnTo>
                  <a:lnTo>
                    <a:pt x="65" y="0"/>
                  </a:lnTo>
                  <a:lnTo>
                    <a:pt x="117" y="74"/>
                  </a:lnTo>
                  <a:lnTo>
                    <a:pt x="65" y="152"/>
                  </a:lnTo>
                  <a:lnTo>
                    <a:pt x="0" y="152"/>
                  </a:lnTo>
                  <a:lnTo>
                    <a:pt x="0" y="152"/>
                  </a:lnTo>
                  <a:close/>
                  <a:moveTo>
                    <a:pt x="65" y="76"/>
                  </a:moveTo>
                  <a:lnTo>
                    <a:pt x="23" y="141"/>
                  </a:lnTo>
                  <a:lnTo>
                    <a:pt x="59" y="141"/>
                  </a:lnTo>
                  <a:lnTo>
                    <a:pt x="103" y="74"/>
                  </a:lnTo>
                  <a:lnTo>
                    <a:pt x="59" y="11"/>
                  </a:lnTo>
                  <a:lnTo>
                    <a:pt x="23" y="11"/>
                  </a:lnTo>
                  <a:lnTo>
                    <a:pt x="63" y="74"/>
                  </a:lnTo>
                  <a:lnTo>
                    <a:pt x="59" y="76"/>
                  </a:lnTo>
                  <a:lnTo>
                    <a:pt x="63" y="74"/>
                  </a:lnTo>
                  <a:lnTo>
                    <a:pt x="65" y="76"/>
                  </a:lnTo>
                  <a:lnTo>
                    <a:pt x="65" y="76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solidFill>
                <a:schemeClr val="bg2">
                  <a:lumMod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569"/>
            <p:cNvSpPr>
              <a:spLocks noEditPoints="1"/>
            </p:cNvSpPr>
            <p:nvPr/>
          </p:nvSpPr>
          <p:spPr bwMode="auto">
            <a:xfrm>
              <a:off x="3857625" y="4405312"/>
              <a:ext cx="184150" cy="241300"/>
            </a:xfrm>
            <a:custGeom>
              <a:avLst/>
              <a:gdLst/>
              <a:ahLst/>
              <a:cxnLst>
                <a:cxn ang="0">
                  <a:pos x="0" y="152"/>
                </a:cxn>
                <a:cxn ang="0">
                  <a:pos x="52" y="76"/>
                </a:cxn>
                <a:cxn ang="0">
                  <a:pos x="0" y="0"/>
                </a:cxn>
                <a:cxn ang="0">
                  <a:pos x="65" y="0"/>
                </a:cxn>
                <a:cxn ang="0">
                  <a:pos x="116" y="74"/>
                </a:cxn>
                <a:cxn ang="0">
                  <a:pos x="65" y="152"/>
                </a:cxn>
                <a:cxn ang="0">
                  <a:pos x="0" y="152"/>
                </a:cxn>
                <a:cxn ang="0">
                  <a:pos x="0" y="152"/>
                </a:cxn>
                <a:cxn ang="0">
                  <a:pos x="65" y="76"/>
                </a:cxn>
                <a:cxn ang="0">
                  <a:pos x="22" y="141"/>
                </a:cxn>
                <a:cxn ang="0">
                  <a:pos x="58" y="141"/>
                </a:cxn>
                <a:cxn ang="0">
                  <a:pos x="103" y="74"/>
                </a:cxn>
                <a:cxn ang="0">
                  <a:pos x="58" y="11"/>
                </a:cxn>
                <a:cxn ang="0">
                  <a:pos x="22" y="11"/>
                </a:cxn>
                <a:cxn ang="0">
                  <a:pos x="63" y="74"/>
                </a:cxn>
                <a:cxn ang="0">
                  <a:pos x="58" y="76"/>
                </a:cxn>
                <a:cxn ang="0">
                  <a:pos x="63" y="74"/>
                </a:cxn>
                <a:cxn ang="0">
                  <a:pos x="65" y="76"/>
                </a:cxn>
                <a:cxn ang="0">
                  <a:pos x="65" y="76"/>
                </a:cxn>
              </a:cxnLst>
              <a:rect l="0" t="0" r="r" b="b"/>
              <a:pathLst>
                <a:path w="116" h="152">
                  <a:moveTo>
                    <a:pt x="0" y="152"/>
                  </a:moveTo>
                  <a:lnTo>
                    <a:pt x="52" y="76"/>
                  </a:lnTo>
                  <a:lnTo>
                    <a:pt x="0" y="0"/>
                  </a:lnTo>
                  <a:lnTo>
                    <a:pt x="65" y="0"/>
                  </a:lnTo>
                  <a:lnTo>
                    <a:pt x="116" y="74"/>
                  </a:lnTo>
                  <a:lnTo>
                    <a:pt x="65" y="152"/>
                  </a:lnTo>
                  <a:lnTo>
                    <a:pt x="0" y="152"/>
                  </a:lnTo>
                  <a:lnTo>
                    <a:pt x="0" y="152"/>
                  </a:lnTo>
                  <a:close/>
                  <a:moveTo>
                    <a:pt x="65" y="76"/>
                  </a:moveTo>
                  <a:lnTo>
                    <a:pt x="22" y="141"/>
                  </a:lnTo>
                  <a:lnTo>
                    <a:pt x="58" y="141"/>
                  </a:lnTo>
                  <a:lnTo>
                    <a:pt x="103" y="74"/>
                  </a:lnTo>
                  <a:lnTo>
                    <a:pt x="58" y="11"/>
                  </a:lnTo>
                  <a:lnTo>
                    <a:pt x="22" y="11"/>
                  </a:lnTo>
                  <a:lnTo>
                    <a:pt x="63" y="74"/>
                  </a:lnTo>
                  <a:lnTo>
                    <a:pt x="58" y="76"/>
                  </a:lnTo>
                  <a:lnTo>
                    <a:pt x="63" y="74"/>
                  </a:lnTo>
                  <a:lnTo>
                    <a:pt x="65" y="76"/>
                  </a:lnTo>
                  <a:lnTo>
                    <a:pt x="65" y="76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solidFill>
                <a:schemeClr val="bg2">
                  <a:lumMod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81" name="Text Box 12"/>
          <p:cNvSpPr txBox="1">
            <a:spLocks noChangeArrowheads="1"/>
          </p:cNvSpPr>
          <p:nvPr/>
        </p:nvSpPr>
        <p:spPr bwMode="auto">
          <a:xfrm>
            <a:off x="4092710" y="3528587"/>
            <a:ext cx="1939442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400" dirty="0"/>
              <a:t>Your text here</a:t>
            </a:r>
          </a:p>
        </p:txBody>
      </p:sp>
      <p:cxnSp>
        <p:nvCxnSpPr>
          <p:cNvPr id="82" name="Straight Connector 81"/>
          <p:cNvCxnSpPr/>
          <p:nvPr/>
        </p:nvCxnSpPr>
        <p:spPr>
          <a:xfrm>
            <a:off x="3962400" y="3962400"/>
            <a:ext cx="4572000" cy="1588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3" name="Picture 82" descr="1237099078782325025Steren_Futurist_circle.svg.hi.png"/>
          <p:cNvPicPr>
            <a:picLocks noChangeAspect="1"/>
          </p:cNvPicPr>
          <p:nvPr/>
        </p:nvPicPr>
        <p:blipFill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254510" y="3609249"/>
            <a:ext cx="707890" cy="707890"/>
          </a:xfrm>
          <a:prstGeom prst="rect">
            <a:avLst/>
          </a:prstGeom>
        </p:spPr>
      </p:pic>
      <p:sp>
        <p:nvSpPr>
          <p:cNvPr id="84" name="TextBox 83"/>
          <p:cNvSpPr txBox="1"/>
          <p:nvPr/>
        </p:nvSpPr>
        <p:spPr>
          <a:xfrm>
            <a:off x="3438376" y="3732365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3</a:t>
            </a:r>
          </a:p>
        </p:txBody>
      </p:sp>
      <p:grpSp>
        <p:nvGrpSpPr>
          <p:cNvPr id="4" name="Group 75"/>
          <p:cNvGrpSpPr/>
          <p:nvPr/>
        </p:nvGrpSpPr>
        <p:grpSpPr>
          <a:xfrm flipH="1">
            <a:off x="7199312" y="3847239"/>
            <a:ext cx="1411288" cy="241300"/>
            <a:chOff x="3857625" y="4405312"/>
            <a:chExt cx="1411288" cy="241300"/>
          </a:xfrm>
        </p:grpSpPr>
        <p:sp>
          <p:nvSpPr>
            <p:cNvPr id="86" name="Freeform 558"/>
            <p:cNvSpPr>
              <a:spLocks noEditPoints="1"/>
            </p:cNvSpPr>
            <p:nvPr/>
          </p:nvSpPr>
          <p:spPr bwMode="auto">
            <a:xfrm>
              <a:off x="5087938" y="4405312"/>
              <a:ext cx="180975" cy="241300"/>
            </a:xfrm>
            <a:custGeom>
              <a:avLst/>
              <a:gdLst/>
              <a:ahLst/>
              <a:cxnLst>
                <a:cxn ang="0">
                  <a:pos x="0" y="152"/>
                </a:cxn>
                <a:cxn ang="0">
                  <a:pos x="49" y="76"/>
                </a:cxn>
                <a:cxn ang="0">
                  <a:pos x="0" y="0"/>
                </a:cxn>
                <a:cxn ang="0">
                  <a:pos x="62" y="0"/>
                </a:cxn>
                <a:cxn ang="0">
                  <a:pos x="114" y="74"/>
                </a:cxn>
                <a:cxn ang="0">
                  <a:pos x="62" y="152"/>
                </a:cxn>
                <a:cxn ang="0">
                  <a:pos x="0" y="152"/>
                </a:cxn>
                <a:cxn ang="0">
                  <a:pos x="0" y="152"/>
                </a:cxn>
                <a:cxn ang="0">
                  <a:pos x="62" y="76"/>
                </a:cxn>
                <a:cxn ang="0">
                  <a:pos x="20" y="141"/>
                </a:cxn>
                <a:cxn ang="0">
                  <a:pos x="58" y="141"/>
                </a:cxn>
                <a:cxn ang="0">
                  <a:pos x="100" y="74"/>
                </a:cxn>
                <a:cxn ang="0">
                  <a:pos x="58" y="11"/>
                </a:cxn>
                <a:cxn ang="0">
                  <a:pos x="20" y="11"/>
                </a:cxn>
                <a:cxn ang="0">
                  <a:pos x="60" y="74"/>
                </a:cxn>
                <a:cxn ang="0">
                  <a:pos x="55" y="76"/>
                </a:cxn>
                <a:cxn ang="0">
                  <a:pos x="60" y="74"/>
                </a:cxn>
                <a:cxn ang="0">
                  <a:pos x="62" y="76"/>
                </a:cxn>
                <a:cxn ang="0">
                  <a:pos x="62" y="76"/>
                </a:cxn>
              </a:cxnLst>
              <a:rect l="0" t="0" r="r" b="b"/>
              <a:pathLst>
                <a:path w="114" h="152">
                  <a:moveTo>
                    <a:pt x="0" y="152"/>
                  </a:moveTo>
                  <a:lnTo>
                    <a:pt x="49" y="76"/>
                  </a:lnTo>
                  <a:lnTo>
                    <a:pt x="0" y="0"/>
                  </a:lnTo>
                  <a:lnTo>
                    <a:pt x="62" y="0"/>
                  </a:lnTo>
                  <a:lnTo>
                    <a:pt x="114" y="74"/>
                  </a:lnTo>
                  <a:lnTo>
                    <a:pt x="62" y="152"/>
                  </a:lnTo>
                  <a:lnTo>
                    <a:pt x="0" y="152"/>
                  </a:lnTo>
                  <a:lnTo>
                    <a:pt x="0" y="152"/>
                  </a:lnTo>
                  <a:close/>
                  <a:moveTo>
                    <a:pt x="62" y="76"/>
                  </a:moveTo>
                  <a:lnTo>
                    <a:pt x="20" y="141"/>
                  </a:lnTo>
                  <a:lnTo>
                    <a:pt x="58" y="141"/>
                  </a:lnTo>
                  <a:lnTo>
                    <a:pt x="100" y="74"/>
                  </a:lnTo>
                  <a:lnTo>
                    <a:pt x="58" y="11"/>
                  </a:lnTo>
                  <a:lnTo>
                    <a:pt x="20" y="11"/>
                  </a:lnTo>
                  <a:lnTo>
                    <a:pt x="60" y="74"/>
                  </a:lnTo>
                  <a:lnTo>
                    <a:pt x="55" y="76"/>
                  </a:lnTo>
                  <a:lnTo>
                    <a:pt x="60" y="74"/>
                  </a:lnTo>
                  <a:lnTo>
                    <a:pt x="62" y="76"/>
                  </a:lnTo>
                  <a:lnTo>
                    <a:pt x="62" y="76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solidFill>
                <a:schemeClr val="bg2">
                  <a:lumMod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559"/>
            <p:cNvSpPr>
              <a:spLocks noEditPoints="1"/>
            </p:cNvSpPr>
            <p:nvPr/>
          </p:nvSpPr>
          <p:spPr bwMode="auto">
            <a:xfrm>
              <a:off x="4976813" y="4405312"/>
              <a:ext cx="180975" cy="241300"/>
            </a:xfrm>
            <a:custGeom>
              <a:avLst/>
              <a:gdLst/>
              <a:ahLst/>
              <a:cxnLst>
                <a:cxn ang="0">
                  <a:pos x="0" y="152"/>
                </a:cxn>
                <a:cxn ang="0">
                  <a:pos x="49" y="76"/>
                </a:cxn>
                <a:cxn ang="0">
                  <a:pos x="0" y="0"/>
                </a:cxn>
                <a:cxn ang="0">
                  <a:pos x="63" y="0"/>
                </a:cxn>
                <a:cxn ang="0">
                  <a:pos x="114" y="74"/>
                </a:cxn>
                <a:cxn ang="0">
                  <a:pos x="63" y="152"/>
                </a:cxn>
                <a:cxn ang="0">
                  <a:pos x="0" y="152"/>
                </a:cxn>
                <a:cxn ang="0">
                  <a:pos x="0" y="152"/>
                </a:cxn>
                <a:cxn ang="0">
                  <a:pos x="63" y="76"/>
                </a:cxn>
                <a:cxn ang="0">
                  <a:pos x="20" y="141"/>
                </a:cxn>
                <a:cxn ang="0">
                  <a:pos x="56" y="141"/>
                </a:cxn>
                <a:cxn ang="0">
                  <a:pos x="101" y="74"/>
                </a:cxn>
                <a:cxn ang="0">
                  <a:pos x="56" y="11"/>
                </a:cxn>
                <a:cxn ang="0">
                  <a:pos x="20" y="11"/>
                </a:cxn>
                <a:cxn ang="0">
                  <a:pos x="61" y="74"/>
                </a:cxn>
                <a:cxn ang="0">
                  <a:pos x="56" y="76"/>
                </a:cxn>
                <a:cxn ang="0">
                  <a:pos x="61" y="74"/>
                </a:cxn>
                <a:cxn ang="0">
                  <a:pos x="63" y="76"/>
                </a:cxn>
                <a:cxn ang="0">
                  <a:pos x="63" y="76"/>
                </a:cxn>
              </a:cxnLst>
              <a:rect l="0" t="0" r="r" b="b"/>
              <a:pathLst>
                <a:path w="114" h="152">
                  <a:moveTo>
                    <a:pt x="0" y="152"/>
                  </a:moveTo>
                  <a:lnTo>
                    <a:pt x="49" y="76"/>
                  </a:lnTo>
                  <a:lnTo>
                    <a:pt x="0" y="0"/>
                  </a:lnTo>
                  <a:lnTo>
                    <a:pt x="63" y="0"/>
                  </a:lnTo>
                  <a:lnTo>
                    <a:pt x="114" y="74"/>
                  </a:lnTo>
                  <a:lnTo>
                    <a:pt x="63" y="152"/>
                  </a:lnTo>
                  <a:lnTo>
                    <a:pt x="0" y="152"/>
                  </a:lnTo>
                  <a:lnTo>
                    <a:pt x="0" y="152"/>
                  </a:lnTo>
                  <a:close/>
                  <a:moveTo>
                    <a:pt x="63" y="76"/>
                  </a:moveTo>
                  <a:lnTo>
                    <a:pt x="20" y="141"/>
                  </a:lnTo>
                  <a:lnTo>
                    <a:pt x="56" y="141"/>
                  </a:lnTo>
                  <a:lnTo>
                    <a:pt x="101" y="74"/>
                  </a:lnTo>
                  <a:lnTo>
                    <a:pt x="56" y="11"/>
                  </a:lnTo>
                  <a:lnTo>
                    <a:pt x="20" y="11"/>
                  </a:lnTo>
                  <a:lnTo>
                    <a:pt x="61" y="74"/>
                  </a:lnTo>
                  <a:lnTo>
                    <a:pt x="56" y="76"/>
                  </a:lnTo>
                  <a:lnTo>
                    <a:pt x="61" y="74"/>
                  </a:lnTo>
                  <a:lnTo>
                    <a:pt x="63" y="76"/>
                  </a:lnTo>
                  <a:lnTo>
                    <a:pt x="63" y="76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solidFill>
                <a:schemeClr val="bg2">
                  <a:lumMod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560"/>
            <p:cNvSpPr>
              <a:spLocks noEditPoints="1"/>
            </p:cNvSpPr>
            <p:nvPr/>
          </p:nvSpPr>
          <p:spPr bwMode="auto">
            <a:xfrm>
              <a:off x="4864100" y="4405312"/>
              <a:ext cx="180975" cy="241300"/>
            </a:xfrm>
            <a:custGeom>
              <a:avLst/>
              <a:gdLst/>
              <a:ahLst/>
              <a:cxnLst>
                <a:cxn ang="0">
                  <a:pos x="0" y="152"/>
                </a:cxn>
                <a:cxn ang="0">
                  <a:pos x="51" y="76"/>
                </a:cxn>
                <a:cxn ang="0">
                  <a:pos x="0" y="0"/>
                </a:cxn>
                <a:cxn ang="0">
                  <a:pos x="62" y="0"/>
                </a:cxn>
                <a:cxn ang="0">
                  <a:pos x="114" y="74"/>
                </a:cxn>
                <a:cxn ang="0">
                  <a:pos x="62" y="152"/>
                </a:cxn>
                <a:cxn ang="0">
                  <a:pos x="0" y="152"/>
                </a:cxn>
                <a:cxn ang="0">
                  <a:pos x="0" y="152"/>
                </a:cxn>
                <a:cxn ang="0">
                  <a:pos x="62" y="76"/>
                </a:cxn>
                <a:cxn ang="0">
                  <a:pos x="20" y="141"/>
                </a:cxn>
                <a:cxn ang="0">
                  <a:pos x="58" y="141"/>
                </a:cxn>
                <a:cxn ang="0">
                  <a:pos x="100" y="74"/>
                </a:cxn>
                <a:cxn ang="0">
                  <a:pos x="58" y="11"/>
                </a:cxn>
                <a:cxn ang="0">
                  <a:pos x="20" y="11"/>
                </a:cxn>
                <a:cxn ang="0">
                  <a:pos x="62" y="74"/>
                </a:cxn>
                <a:cxn ang="0">
                  <a:pos x="58" y="76"/>
                </a:cxn>
                <a:cxn ang="0">
                  <a:pos x="62" y="74"/>
                </a:cxn>
                <a:cxn ang="0">
                  <a:pos x="62" y="76"/>
                </a:cxn>
                <a:cxn ang="0">
                  <a:pos x="62" y="76"/>
                </a:cxn>
              </a:cxnLst>
              <a:rect l="0" t="0" r="r" b="b"/>
              <a:pathLst>
                <a:path w="114" h="152">
                  <a:moveTo>
                    <a:pt x="0" y="152"/>
                  </a:moveTo>
                  <a:lnTo>
                    <a:pt x="51" y="76"/>
                  </a:lnTo>
                  <a:lnTo>
                    <a:pt x="0" y="0"/>
                  </a:lnTo>
                  <a:lnTo>
                    <a:pt x="62" y="0"/>
                  </a:lnTo>
                  <a:lnTo>
                    <a:pt x="114" y="74"/>
                  </a:lnTo>
                  <a:lnTo>
                    <a:pt x="62" y="152"/>
                  </a:lnTo>
                  <a:lnTo>
                    <a:pt x="0" y="152"/>
                  </a:lnTo>
                  <a:lnTo>
                    <a:pt x="0" y="152"/>
                  </a:lnTo>
                  <a:close/>
                  <a:moveTo>
                    <a:pt x="62" y="76"/>
                  </a:moveTo>
                  <a:lnTo>
                    <a:pt x="20" y="141"/>
                  </a:lnTo>
                  <a:lnTo>
                    <a:pt x="58" y="141"/>
                  </a:lnTo>
                  <a:lnTo>
                    <a:pt x="100" y="74"/>
                  </a:lnTo>
                  <a:lnTo>
                    <a:pt x="58" y="11"/>
                  </a:lnTo>
                  <a:lnTo>
                    <a:pt x="20" y="11"/>
                  </a:lnTo>
                  <a:lnTo>
                    <a:pt x="62" y="74"/>
                  </a:lnTo>
                  <a:lnTo>
                    <a:pt x="58" y="76"/>
                  </a:lnTo>
                  <a:lnTo>
                    <a:pt x="62" y="74"/>
                  </a:lnTo>
                  <a:lnTo>
                    <a:pt x="62" y="76"/>
                  </a:lnTo>
                  <a:lnTo>
                    <a:pt x="62" y="76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solidFill>
                <a:schemeClr val="bg2">
                  <a:lumMod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561"/>
            <p:cNvSpPr>
              <a:spLocks noEditPoints="1"/>
            </p:cNvSpPr>
            <p:nvPr/>
          </p:nvSpPr>
          <p:spPr bwMode="auto">
            <a:xfrm>
              <a:off x="4752975" y="4405312"/>
              <a:ext cx="180975" cy="241300"/>
            </a:xfrm>
            <a:custGeom>
              <a:avLst/>
              <a:gdLst/>
              <a:ahLst/>
              <a:cxnLst>
                <a:cxn ang="0">
                  <a:pos x="0" y="152"/>
                </a:cxn>
                <a:cxn ang="0">
                  <a:pos x="49" y="76"/>
                </a:cxn>
                <a:cxn ang="0">
                  <a:pos x="0" y="0"/>
                </a:cxn>
                <a:cxn ang="0">
                  <a:pos x="63" y="0"/>
                </a:cxn>
                <a:cxn ang="0">
                  <a:pos x="114" y="74"/>
                </a:cxn>
                <a:cxn ang="0">
                  <a:pos x="63" y="152"/>
                </a:cxn>
                <a:cxn ang="0">
                  <a:pos x="0" y="152"/>
                </a:cxn>
                <a:cxn ang="0">
                  <a:pos x="0" y="152"/>
                </a:cxn>
                <a:cxn ang="0">
                  <a:pos x="63" y="76"/>
                </a:cxn>
                <a:cxn ang="0">
                  <a:pos x="20" y="141"/>
                </a:cxn>
                <a:cxn ang="0">
                  <a:pos x="58" y="141"/>
                </a:cxn>
                <a:cxn ang="0">
                  <a:pos x="101" y="74"/>
                </a:cxn>
                <a:cxn ang="0">
                  <a:pos x="58" y="11"/>
                </a:cxn>
                <a:cxn ang="0">
                  <a:pos x="20" y="11"/>
                </a:cxn>
                <a:cxn ang="0">
                  <a:pos x="61" y="74"/>
                </a:cxn>
                <a:cxn ang="0">
                  <a:pos x="56" y="76"/>
                </a:cxn>
                <a:cxn ang="0">
                  <a:pos x="61" y="74"/>
                </a:cxn>
                <a:cxn ang="0">
                  <a:pos x="63" y="76"/>
                </a:cxn>
                <a:cxn ang="0">
                  <a:pos x="63" y="76"/>
                </a:cxn>
              </a:cxnLst>
              <a:rect l="0" t="0" r="r" b="b"/>
              <a:pathLst>
                <a:path w="114" h="152">
                  <a:moveTo>
                    <a:pt x="0" y="152"/>
                  </a:moveTo>
                  <a:lnTo>
                    <a:pt x="49" y="76"/>
                  </a:lnTo>
                  <a:lnTo>
                    <a:pt x="0" y="0"/>
                  </a:lnTo>
                  <a:lnTo>
                    <a:pt x="63" y="0"/>
                  </a:lnTo>
                  <a:lnTo>
                    <a:pt x="114" y="74"/>
                  </a:lnTo>
                  <a:lnTo>
                    <a:pt x="63" y="152"/>
                  </a:lnTo>
                  <a:lnTo>
                    <a:pt x="0" y="152"/>
                  </a:lnTo>
                  <a:lnTo>
                    <a:pt x="0" y="152"/>
                  </a:lnTo>
                  <a:close/>
                  <a:moveTo>
                    <a:pt x="63" y="76"/>
                  </a:moveTo>
                  <a:lnTo>
                    <a:pt x="20" y="141"/>
                  </a:lnTo>
                  <a:lnTo>
                    <a:pt x="58" y="141"/>
                  </a:lnTo>
                  <a:lnTo>
                    <a:pt x="101" y="74"/>
                  </a:lnTo>
                  <a:lnTo>
                    <a:pt x="58" y="11"/>
                  </a:lnTo>
                  <a:lnTo>
                    <a:pt x="20" y="11"/>
                  </a:lnTo>
                  <a:lnTo>
                    <a:pt x="61" y="74"/>
                  </a:lnTo>
                  <a:lnTo>
                    <a:pt x="56" y="76"/>
                  </a:lnTo>
                  <a:lnTo>
                    <a:pt x="61" y="74"/>
                  </a:lnTo>
                  <a:lnTo>
                    <a:pt x="63" y="76"/>
                  </a:lnTo>
                  <a:lnTo>
                    <a:pt x="63" y="76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solidFill>
                <a:schemeClr val="bg2">
                  <a:lumMod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562"/>
            <p:cNvSpPr>
              <a:spLocks noEditPoints="1"/>
            </p:cNvSpPr>
            <p:nvPr/>
          </p:nvSpPr>
          <p:spPr bwMode="auto">
            <a:xfrm>
              <a:off x="4643438" y="4405312"/>
              <a:ext cx="180975" cy="241300"/>
            </a:xfrm>
            <a:custGeom>
              <a:avLst/>
              <a:gdLst/>
              <a:ahLst/>
              <a:cxnLst>
                <a:cxn ang="0">
                  <a:pos x="0" y="152"/>
                </a:cxn>
                <a:cxn ang="0">
                  <a:pos x="49" y="76"/>
                </a:cxn>
                <a:cxn ang="0">
                  <a:pos x="0" y="0"/>
                </a:cxn>
                <a:cxn ang="0">
                  <a:pos x="62" y="0"/>
                </a:cxn>
                <a:cxn ang="0">
                  <a:pos x="114" y="74"/>
                </a:cxn>
                <a:cxn ang="0">
                  <a:pos x="62" y="152"/>
                </a:cxn>
                <a:cxn ang="0">
                  <a:pos x="0" y="152"/>
                </a:cxn>
                <a:cxn ang="0">
                  <a:pos x="0" y="152"/>
                </a:cxn>
                <a:cxn ang="0">
                  <a:pos x="62" y="76"/>
                </a:cxn>
                <a:cxn ang="0">
                  <a:pos x="20" y="141"/>
                </a:cxn>
                <a:cxn ang="0">
                  <a:pos x="58" y="141"/>
                </a:cxn>
                <a:cxn ang="0">
                  <a:pos x="100" y="74"/>
                </a:cxn>
                <a:cxn ang="0">
                  <a:pos x="58" y="11"/>
                </a:cxn>
                <a:cxn ang="0">
                  <a:pos x="20" y="11"/>
                </a:cxn>
                <a:cxn ang="0">
                  <a:pos x="60" y="74"/>
                </a:cxn>
                <a:cxn ang="0">
                  <a:pos x="56" y="76"/>
                </a:cxn>
                <a:cxn ang="0">
                  <a:pos x="60" y="74"/>
                </a:cxn>
                <a:cxn ang="0">
                  <a:pos x="62" y="76"/>
                </a:cxn>
                <a:cxn ang="0">
                  <a:pos x="62" y="76"/>
                </a:cxn>
              </a:cxnLst>
              <a:rect l="0" t="0" r="r" b="b"/>
              <a:pathLst>
                <a:path w="114" h="152">
                  <a:moveTo>
                    <a:pt x="0" y="152"/>
                  </a:moveTo>
                  <a:lnTo>
                    <a:pt x="49" y="76"/>
                  </a:lnTo>
                  <a:lnTo>
                    <a:pt x="0" y="0"/>
                  </a:lnTo>
                  <a:lnTo>
                    <a:pt x="62" y="0"/>
                  </a:lnTo>
                  <a:lnTo>
                    <a:pt x="114" y="74"/>
                  </a:lnTo>
                  <a:lnTo>
                    <a:pt x="62" y="152"/>
                  </a:lnTo>
                  <a:lnTo>
                    <a:pt x="0" y="152"/>
                  </a:lnTo>
                  <a:lnTo>
                    <a:pt x="0" y="152"/>
                  </a:lnTo>
                  <a:close/>
                  <a:moveTo>
                    <a:pt x="62" y="76"/>
                  </a:moveTo>
                  <a:lnTo>
                    <a:pt x="20" y="141"/>
                  </a:lnTo>
                  <a:lnTo>
                    <a:pt x="58" y="141"/>
                  </a:lnTo>
                  <a:lnTo>
                    <a:pt x="100" y="74"/>
                  </a:lnTo>
                  <a:lnTo>
                    <a:pt x="58" y="11"/>
                  </a:lnTo>
                  <a:lnTo>
                    <a:pt x="20" y="11"/>
                  </a:lnTo>
                  <a:lnTo>
                    <a:pt x="60" y="74"/>
                  </a:lnTo>
                  <a:lnTo>
                    <a:pt x="56" y="76"/>
                  </a:lnTo>
                  <a:lnTo>
                    <a:pt x="60" y="74"/>
                  </a:lnTo>
                  <a:lnTo>
                    <a:pt x="62" y="76"/>
                  </a:lnTo>
                  <a:lnTo>
                    <a:pt x="62" y="76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solidFill>
                <a:schemeClr val="bg2">
                  <a:lumMod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 563"/>
            <p:cNvSpPr>
              <a:spLocks noEditPoints="1"/>
            </p:cNvSpPr>
            <p:nvPr/>
          </p:nvSpPr>
          <p:spPr bwMode="auto">
            <a:xfrm>
              <a:off x="4532313" y="4405312"/>
              <a:ext cx="182563" cy="241300"/>
            </a:xfrm>
            <a:custGeom>
              <a:avLst/>
              <a:gdLst/>
              <a:ahLst/>
              <a:cxnLst>
                <a:cxn ang="0">
                  <a:pos x="0" y="152"/>
                </a:cxn>
                <a:cxn ang="0">
                  <a:pos x="50" y="76"/>
                </a:cxn>
                <a:cxn ang="0">
                  <a:pos x="0" y="0"/>
                </a:cxn>
                <a:cxn ang="0">
                  <a:pos x="63" y="0"/>
                </a:cxn>
                <a:cxn ang="0">
                  <a:pos x="115" y="74"/>
                </a:cxn>
                <a:cxn ang="0">
                  <a:pos x="63" y="152"/>
                </a:cxn>
                <a:cxn ang="0">
                  <a:pos x="0" y="152"/>
                </a:cxn>
                <a:cxn ang="0">
                  <a:pos x="0" y="152"/>
                </a:cxn>
                <a:cxn ang="0">
                  <a:pos x="63" y="76"/>
                </a:cxn>
                <a:cxn ang="0">
                  <a:pos x="20" y="141"/>
                </a:cxn>
                <a:cxn ang="0">
                  <a:pos x="59" y="141"/>
                </a:cxn>
                <a:cxn ang="0">
                  <a:pos x="101" y="74"/>
                </a:cxn>
                <a:cxn ang="0">
                  <a:pos x="59" y="11"/>
                </a:cxn>
                <a:cxn ang="0">
                  <a:pos x="20" y="11"/>
                </a:cxn>
                <a:cxn ang="0">
                  <a:pos x="61" y="74"/>
                </a:cxn>
                <a:cxn ang="0">
                  <a:pos x="56" y="76"/>
                </a:cxn>
                <a:cxn ang="0">
                  <a:pos x="61" y="74"/>
                </a:cxn>
                <a:cxn ang="0">
                  <a:pos x="63" y="76"/>
                </a:cxn>
                <a:cxn ang="0">
                  <a:pos x="63" y="76"/>
                </a:cxn>
              </a:cxnLst>
              <a:rect l="0" t="0" r="r" b="b"/>
              <a:pathLst>
                <a:path w="115" h="152">
                  <a:moveTo>
                    <a:pt x="0" y="152"/>
                  </a:moveTo>
                  <a:lnTo>
                    <a:pt x="50" y="76"/>
                  </a:lnTo>
                  <a:lnTo>
                    <a:pt x="0" y="0"/>
                  </a:lnTo>
                  <a:lnTo>
                    <a:pt x="63" y="0"/>
                  </a:lnTo>
                  <a:lnTo>
                    <a:pt x="115" y="74"/>
                  </a:lnTo>
                  <a:lnTo>
                    <a:pt x="63" y="152"/>
                  </a:lnTo>
                  <a:lnTo>
                    <a:pt x="0" y="152"/>
                  </a:lnTo>
                  <a:lnTo>
                    <a:pt x="0" y="152"/>
                  </a:lnTo>
                  <a:close/>
                  <a:moveTo>
                    <a:pt x="63" y="76"/>
                  </a:moveTo>
                  <a:lnTo>
                    <a:pt x="20" y="141"/>
                  </a:lnTo>
                  <a:lnTo>
                    <a:pt x="59" y="141"/>
                  </a:lnTo>
                  <a:lnTo>
                    <a:pt x="101" y="74"/>
                  </a:lnTo>
                  <a:lnTo>
                    <a:pt x="59" y="11"/>
                  </a:lnTo>
                  <a:lnTo>
                    <a:pt x="20" y="11"/>
                  </a:lnTo>
                  <a:lnTo>
                    <a:pt x="61" y="74"/>
                  </a:lnTo>
                  <a:lnTo>
                    <a:pt x="56" y="76"/>
                  </a:lnTo>
                  <a:lnTo>
                    <a:pt x="61" y="74"/>
                  </a:lnTo>
                  <a:lnTo>
                    <a:pt x="63" y="76"/>
                  </a:lnTo>
                  <a:lnTo>
                    <a:pt x="63" y="76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solidFill>
                <a:schemeClr val="bg2">
                  <a:lumMod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Freeform 564"/>
            <p:cNvSpPr>
              <a:spLocks noEditPoints="1"/>
            </p:cNvSpPr>
            <p:nvPr/>
          </p:nvSpPr>
          <p:spPr bwMode="auto">
            <a:xfrm>
              <a:off x="4419600" y="4405312"/>
              <a:ext cx="180975" cy="241300"/>
            </a:xfrm>
            <a:custGeom>
              <a:avLst/>
              <a:gdLst/>
              <a:ahLst/>
              <a:cxnLst>
                <a:cxn ang="0">
                  <a:pos x="0" y="152"/>
                </a:cxn>
                <a:cxn ang="0">
                  <a:pos x="51" y="76"/>
                </a:cxn>
                <a:cxn ang="0">
                  <a:pos x="0" y="0"/>
                </a:cxn>
                <a:cxn ang="0">
                  <a:pos x="65" y="0"/>
                </a:cxn>
                <a:cxn ang="0">
                  <a:pos x="114" y="74"/>
                </a:cxn>
                <a:cxn ang="0">
                  <a:pos x="65" y="152"/>
                </a:cxn>
                <a:cxn ang="0">
                  <a:pos x="0" y="152"/>
                </a:cxn>
                <a:cxn ang="0">
                  <a:pos x="0" y="152"/>
                </a:cxn>
                <a:cxn ang="0">
                  <a:pos x="65" y="76"/>
                </a:cxn>
                <a:cxn ang="0">
                  <a:pos x="20" y="141"/>
                </a:cxn>
                <a:cxn ang="0">
                  <a:pos x="58" y="141"/>
                </a:cxn>
                <a:cxn ang="0">
                  <a:pos x="100" y="74"/>
                </a:cxn>
                <a:cxn ang="0">
                  <a:pos x="58" y="11"/>
                </a:cxn>
                <a:cxn ang="0">
                  <a:pos x="20" y="11"/>
                </a:cxn>
                <a:cxn ang="0">
                  <a:pos x="62" y="74"/>
                </a:cxn>
                <a:cxn ang="0">
                  <a:pos x="58" y="76"/>
                </a:cxn>
                <a:cxn ang="0">
                  <a:pos x="62" y="74"/>
                </a:cxn>
                <a:cxn ang="0">
                  <a:pos x="65" y="76"/>
                </a:cxn>
                <a:cxn ang="0">
                  <a:pos x="65" y="76"/>
                </a:cxn>
              </a:cxnLst>
              <a:rect l="0" t="0" r="r" b="b"/>
              <a:pathLst>
                <a:path w="114" h="152">
                  <a:moveTo>
                    <a:pt x="0" y="152"/>
                  </a:moveTo>
                  <a:lnTo>
                    <a:pt x="51" y="76"/>
                  </a:lnTo>
                  <a:lnTo>
                    <a:pt x="0" y="0"/>
                  </a:lnTo>
                  <a:lnTo>
                    <a:pt x="65" y="0"/>
                  </a:lnTo>
                  <a:lnTo>
                    <a:pt x="114" y="74"/>
                  </a:lnTo>
                  <a:lnTo>
                    <a:pt x="65" y="152"/>
                  </a:lnTo>
                  <a:lnTo>
                    <a:pt x="0" y="152"/>
                  </a:lnTo>
                  <a:lnTo>
                    <a:pt x="0" y="152"/>
                  </a:lnTo>
                  <a:close/>
                  <a:moveTo>
                    <a:pt x="65" y="76"/>
                  </a:moveTo>
                  <a:lnTo>
                    <a:pt x="20" y="141"/>
                  </a:lnTo>
                  <a:lnTo>
                    <a:pt x="58" y="141"/>
                  </a:lnTo>
                  <a:lnTo>
                    <a:pt x="100" y="74"/>
                  </a:lnTo>
                  <a:lnTo>
                    <a:pt x="58" y="11"/>
                  </a:lnTo>
                  <a:lnTo>
                    <a:pt x="20" y="11"/>
                  </a:lnTo>
                  <a:lnTo>
                    <a:pt x="62" y="74"/>
                  </a:lnTo>
                  <a:lnTo>
                    <a:pt x="58" y="76"/>
                  </a:lnTo>
                  <a:lnTo>
                    <a:pt x="62" y="74"/>
                  </a:lnTo>
                  <a:lnTo>
                    <a:pt x="65" y="76"/>
                  </a:lnTo>
                  <a:lnTo>
                    <a:pt x="65" y="76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solidFill>
                <a:schemeClr val="bg2">
                  <a:lumMod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Freeform 565"/>
            <p:cNvSpPr>
              <a:spLocks noEditPoints="1"/>
            </p:cNvSpPr>
            <p:nvPr/>
          </p:nvSpPr>
          <p:spPr bwMode="auto">
            <a:xfrm>
              <a:off x="4308475" y="4405312"/>
              <a:ext cx="180975" cy="241300"/>
            </a:xfrm>
            <a:custGeom>
              <a:avLst/>
              <a:gdLst/>
              <a:ahLst/>
              <a:cxnLst>
                <a:cxn ang="0">
                  <a:pos x="0" y="152"/>
                </a:cxn>
                <a:cxn ang="0">
                  <a:pos x="52" y="76"/>
                </a:cxn>
                <a:cxn ang="0">
                  <a:pos x="0" y="0"/>
                </a:cxn>
                <a:cxn ang="0">
                  <a:pos x="63" y="0"/>
                </a:cxn>
                <a:cxn ang="0">
                  <a:pos x="114" y="74"/>
                </a:cxn>
                <a:cxn ang="0">
                  <a:pos x="65" y="152"/>
                </a:cxn>
                <a:cxn ang="0">
                  <a:pos x="0" y="152"/>
                </a:cxn>
                <a:cxn ang="0">
                  <a:pos x="0" y="152"/>
                </a:cxn>
                <a:cxn ang="0">
                  <a:pos x="65" y="76"/>
                </a:cxn>
                <a:cxn ang="0">
                  <a:pos x="20" y="141"/>
                </a:cxn>
                <a:cxn ang="0">
                  <a:pos x="59" y="141"/>
                </a:cxn>
                <a:cxn ang="0">
                  <a:pos x="101" y="74"/>
                </a:cxn>
                <a:cxn ang="0">
                  <a:pos x="59" y="11"/>
                </a:cxn>
                <a:cxn ang="0">
                  <a:pos x="20" y="11"/>
                </a:cxn>
                <a:cxn ang="0">
                  <a:pos x="63" y="74"/>
                </a:cxn>
                <a:cxn ang="0">
                  <a:pos x="59" y="76"/>
                </a:cxn>
                <a:cxn ang="0">
                  <a:pos x="63" y="74"/>
                </a:cxn>
                <a:cxn ang="0">
                  <a:pos x="65" y="76"/>
                </a:cxn>
                <a:cxn ang="0">
                  <a:pos x="65" y="76"/>
                </a:cxn>
              </a:cxnLst>
              <a:rect l="0" t="0" r="r" b="b"/>
              <a:pathLst>
                <a:path w="114" h="152">
                  <a:moveTo>
                    <a:pt x="0" y="152"/>
                  </a:moveTo>
                  <a:lnTo>
                    <a:pt x="52" y="76"/>
                  </a:lnTo>
                  <a:lnTo>
                    <a:pt x="0" y="0"/>
                  </a:lnTo>
                  <a:lnTo>
                    <a:pt x="63" y="0"/>
                  </a:lnTo>
                  <a:lnTo>
                    <a:pt x="114" y="74"/>
                  </a:lnTo>
                  <a:lnTo>
                    <a:pt x="65" y="152"/>
                  </a:lnTo>
                  <a:lnTo>
                    <a:pt x="0" y="152"/>
                  </a:lnTo>
                  <a:lnTo>
                    <a:pt x="0" y="152"/>
                  </a:lnTo>
                  <a:close/>
                  <a:moveTo>
                    <a:pt x="65" y="76"/>
                  </a:moveTo>
                  <a:lnTo>
                    <a:pt x="20" y="141"/>
                  </a:lnTo>
                  <a:lnTo>
                    <a:pt x="59" y="141"/>
                  </a:lnTo>
                  <a:lnTo>
                    <a:pt x="101" y="74"/>
                  </a:lnTo>
                  <a:lnTo>
                    <a:pt x="59" y="11"/>
                  </a:lnTo>
                  <a:lnTo>
                    <a:pt x="20" y="11"/>
                  </a:lnTo>
                  <a:lnTo>
                    <a:pt x="63" y="74"/>
                  </a:lnTo>
                  <a:lnTo>
                    <a:pt x="59" y="76"/>
                  </a:lnTo>
                  <a:lnTo>
                    <a:pt x="63" y="74"/>
                  </a:lnTo>
                  <a:lnTo>
                    <a:pt x="65" y="76"/>
                  </a:lnTo>
                  <a:lnTo>
                    <a:pt x="65" y="76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solidFill>
                <a:schemeClr val="bg2">
                  <a:lumMod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Freeform 566"/>
            <p:cNvSpPr>
              <a:spLocks noEditPoints="1"/>
            </p:cNvSpPr>
            <p:nvPr/>
          </p:nvSpPr>
          <p:spPr bwMode="auto">
            <a:xfrm>
              <a:off x="4191000" y="4405312"/>
              <a:ext cx="182563" cy="241300"/>
            </a:xfrm>
            <a:custGeom>
              <a:avLst/>
              <a:gdLst/>
              <a:ahLst/>
              <a:cxnLst>
                <a:cxn ang="0">
                  <a:pos x="0" y="152"/>
                </a:cxn>
                <a:cxn ang="0">
                  <a:pos x="52" y="76"/>
                </a:cxn>
                <a:cxn ang="0">
                  <a:pos x="0" y="0"/>
                </a:cxn>
                <a:cxn ang="0">
                  <a:pos x="65" y="0"/>
                </a:cxn>
                <a:cxn ang="0">
                  <a:pos x="115" y="74"/>
                </a:cxn>
                <a:cxn ang="0">
                  <a:pos x="65" y="152"/>
                </a:cxn>
                <a:cxn ang="0">
                  <a:pos x="0" y="152"/>
                </a:cxn>
                <a:cxn ang="0">
                  <a:pos x="0" y="152"/>
                </a:cxn>
                <a:cxn ang="0">
                  <a:pos x="65" y="76"/>
                </a:cxn>
                <a:cxn ang="0">
                  <a:pos x="21" y="141"/>
                </a:cxn>
                <a:cxn ang="0">
                  <a:pos x="59" y="141"/>
                </a:cxn>
                <a:cxn ang="0">
                  <a:pos x="101" y="74"/>
                </a:cxn>
                <a:cxn ang="0">
                  <a:pos x="59" y="11"/>
                </a:cxn>
                <a:cxn ang="0">
                  <a:pos x="21" y="11"/>
                </a:cxn>
                <a:cxn ang="0">
                  <a:pos x="63" y="74"/>
                </a:cxn>
                <a:cxn ang="0">
                  <a:pos x="59" y="76"/>
                </a:cxn>
                <a:cxn ang="0">
                  <a:pos x="63" y="74"/>
                </a:cxn>
                <a:cxn ang="0">
                  <a:pos x="65" y="76"/>
                </a:cxn>
                <a:cxn ang="0">
                  <a:pos x="65" y="76"/>
                </a:cxn>
              </a:cxnLst>
              <a:rect l="0" t="0" r="r" b="b"/>
              <a:pathLst>
                <a:path w="115" h="152">
                  <a:moveTo>
                    <a:pt x="0" y="152"/>
                  </a:moveTo>
                  <a:lnTo>
                    <a:pt x="52" y="76"/>
                  </a:lnTo>
                  <a:lnTo>
                    <a:pt x="0" y="0"/>
                  </a:lnTo>
                  <a:lnTo>
                    <a:pt x="65" y="0"/>
                  </a:lnTo>
                  <a:lnTo>
                    <a:pt x="115" y="74"/>
                  </a:lnTo>
                  <a:lnTo>
                    <a:pt x="65" y="152"/>
                  </a:lnTo>
                  <a:lnTo>
                    <a:pt x="0" y="152"/>
                  </a:lnTo>
                  <a:lnTo>
                    <a:pt x="0" y="152"/>
                  </a:lnTo>
                  <a:close/>
                  <a:moveTo>
                    <a:pt x="65" y="76"/>
                  </a:moveTo>
                  <a:lnTo>
                    <a:pt x="21" y="141"/>
                  </a:lnTo>
                  <a:lnTo>
                    <a:pt x="59" y="141"/>
                  </a:lnTo>
                  <a:lnTo>
                    <a:pt x="101" y="74"/>
                  </a:lnTo>
                  <a:lnTo>
                    <a:pt x="59" y="11"/>
                  </a:lnTo>
                  <a:lnTo>
                    <a:pt x="21" y="11"/>
                  </a:lnTo>
                  <a:lnTo>
                    <a:pt x="63" y="74"/>
                  </a:lnTo>
                  <a:lnTo>
                    <a:pt x="59" y="76"/>
                  </a:lnTo>
                  <a:lnTo>
                    <a:pt x="63" y="74"/>
                  </a:lnTo>
                  <a:lnTo>
                    <a:pt x="65" y="76"/>
                  </a:lnTo>
                  <a:lnTo>
                    <a:pt x="65" y="76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solidFill>
                <a:schemeClr val="bg2">
                  <a:lumMod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567"/>
            <p:cNvSpPr>
              <a:spLocks noEditPoints="1"/>
            </p:cNvSpPr>
            <p:nvPr/>
          </p:nvSpPr>
          <p:spPr bwMode="auto">
            <a:xfrm>
              <a:off x="4081463" y="4405312"/>
              <a:ext cx="180975" cy="241300"/>
            </a:xfrm>
            <a:custGeom>
              <a:avLst/>
              <a:gdLst/>
              <a:ahLst/>
              <a:cxnLst>
                <a:cxn ang="0">
                  <a:pos x="0" y="152"/>
                </a:cxn>
                <a:cxn ang="0">
                  <a:pos x="52" y="76"/>
                </a:cxn>
                <a:cxn ang="0">
                  <a:pos x="0" y="0"/>
                </a:cxn>
                <a:cxn ang="0">
                  <a:pos x="65" y="0"/>
                </a:cxn>
                <a:cxn ang="0">
                  <a:pos x="114" y="74"/>
                </a:cxn>
                <a:cxn ang="0">
                  <a:pos x="65" y="152"/>
                </a:cxn>
                <a:cxn ang="0">
                  <a:pos x="0" y="152"/>
                </a:cxn>
                <a:cxn ang="0">
                  <a:pos x="0" y="152"/>
                </a:cxn>
                <a:cxn ang="0">
                  <a:pos x="65" y="76"/>
                </a:cxn>
                <a:cxn ang="0">
                  <a:pos x="20" y="141"/>
                </a:cxn>
                <a:cxn ang="0">
                  <a:pos x="58" y="141"/>
                </a:cxn>
                <a:cxn ang="0">
                  <a:pos x="101" y="74"/>
                </a:cxn>
                <a:cxn ang="0">
                  <a:pos x="58" y="11"/>
                </a:cxn>
                <a:cxn ang="0">
                  <a:pos x="20" y="11"/>
                </a:cxn>
                <a:cxn ang="0">
                  <a:pos x="63" y="74"/>
                </a:cxn>
                <a:cxn ang="0">
                  <a:pos x="58" y="76"/>
                </a:cxn>
                <a:cxn ang="0">
                  <a:pos x="63" y="74"/>
                </a:cxn>
                <a:cxn ang="0">
                  <a:pos x="65" y="76"/>
                </a:cxn>
                <a:cxn ang="0">
                  <a:pos x="65" y="76"/>
                </a:cxn>
              </a:cxnLst>
              <a:rect l="0" t="0" r="r" b="b"/>
              <a:pathLst>
                <a:path w="114" h="152">
                  <a:moveTo>
                    <a:pt x="0" y="152"/>
                  </a:moveTo>
                  <a:lnTo>
                    <a:pt x="52" y="76"/>
                  </a:lnTo>
                  <a:lnTo>
                    <a:pt x="0" y="0"/>
                  </a:lnTo>
                  <a:lnTo>
                    <a:pt x="65" y="0"/>
                  </a:lnTo>
                  <a:lnTo>
                    <a:pt x="114" y="74"/>
                  </a:lnTo>
                  <a:lnTo>
                    <a:pt x="65" y="152"/>
                  </a:lnTo>
                  <a:lnTo>
                    <a:pt x="0" y="152"/>
                  </a:lnTo>
                  <a:lnTo>
                    <a:pt x="0" y="152"/>
                  </a:lnTo>
                  <a:close/>
                  <a:moveTo>
                    <a:pt x="65" y="76"/>
                  </a:moveTo>
                  <a:lnTo>
                    <a:pt x="20" y="141"/>
                  </a:lnTo>
                  <a:lnTo>
                    <a:pt x="58" y="141"/>
                  </a:lnTo>
                  <a:lnTo>
                    <a:pt x="101" y="74"/>
                  </a:lnTo>
                  <a:lnTo>
                    <a:pt x="58" y="11"/>
                  </a:lnTo>
                  <a:lnTo>
                    <a:pt x="20" y="11"/>
                  </a:lnTo>
                  <a:lnTo>
                    <a:pt x="63" y="74"/>
                  </a:lnTo>
                  <a:lnTo>
                    <a:pt x="58" y="76"/>
                  </a:lnTo>
                  <a:lnTo>
                    <a:pt x="63" y="74"/>
                  </a:lnTo>
                  <a:lnTo>
                    <a:pt x="65" y="76"/>
                  </a:lnTo>
                  <a:lnTo>
                    <a:pt x="65" y="76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solidFill>
                <a:schemeClr val="bg2">
                  <a:lumMod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568"/>
            <p:cNvSpPr>
              <a:spLocks noEditPoints="1"/>
            </p:cNvSpPr>
            <p:nvPr/>
          </p:nvSpPr>
          <p:spPr bwMode="auto">
            <a:xfrm>
              <a:off x="3967163" y="4405312"/>
              <a:ext cx="185738" cy="241300"/>
            </a:xfrm>
            <a:custGeom>
              <a:avLst/>
              <a:gdLst/>
              <a:ahLst/>
              <a:cxnLst>
                <a:cxn ang="0">
                  <a:pos x="0" y="152"/>
                </a:cxn>
                <a:cxn ang="0">
                  <a:pos x="52" y="76"/>
                </a:cxn>
                <a:cxn ang="0">
                  <a:pos x="3" y="0"/>
                </a:cxn>
                <a:cxn ang="0">
                  <a:pos x="65" y="0"/>
                </a:cxn>
                <a:cxn ang="0">
                  <a:pos x="117" y="74"/>
                </a:cxn>
                <a:cxn ang="0">
                  <a:pos x="65" y="152"/>
                </a:cxn>
                <a:cxn ang="0">
                  <a:pos x="0" y="152"/>
                </a:cxn>
                <a:cxn ang="0">
                  <a:pos x="0" y="152"/>
                </a:cxn>
                <a:cxn ang="0">
                  <a:pos x="65" y="76"/>
                </a:cxn>
                <a:cxn ang="0">
                  <a:pos x="23" y="141"/>
                </a:cxn>
                <a:cxn ang="0">
                  <a:pos x="59" y="141"/>
                </a:cxn>
                <a:cxn ang="0">
                  <a:pos x="103" y="74"/>
                </a:cxn>
                <a:cxn ang="0">
                  <a:pos x="59" y="11"/>
                </a:cxn>
                <a:cxn ang="0">
                  <a:pos x="23" y="11"/>
                </a:cxn>
                <a:cxn ang="0">
                  <a:pos x="63" y="74"/>
                </a:cxn>
                <a:cxn ang="0">
                  <a:pos x="59" y="76"/>
                </a:cxn>
                <a:cxn ang="0">
                  <a:pos x="63" y="74"/>
                </a:cxn>
                <a:cxn ang="0">
                  <a:pos x="65" y="76"/>
                </a:cxn>
                <a:cxn ang="0">
                  <a:pos x="65" y="76"/>
                </a:cxn>
              </a:cxnLst>
              <a:rect l="0" t="0" r="r" b="b"/>
              <a:pathLst>
                <a:path w="117" h="152">
                  <a:moveTo>
                    <a:pt x="0" y="152"/>
                  </a:moveTo>
                  <a:lnTo>
                    <a:pt x="52" y="76"/>
                  </a:lnTo>
                  <a:lnTo>
                    <a:pt x="3" y="0"/>
                  </a:lnTo>
                  <a:lnTo>
                    <a:pt x="65" y="0"/>
                  </a:lnTo>
                  <a:lnTo>
                    <a:pt x="117" y="74"/>
                  </a:lnTo>
                  <a:lnTo>
                    <a:pt x="65" y="152"/>
                  </a:lnTo>
                  <a:lnTo>
                    <a:pt x="0" y="152"/>
                  </a:lnTo>
                  <a:lnTo>
                    <a:pt x="0" y="152"/>
                  </a:lnTo>
                  <a:close/>
                  <a:moveTo>
                    <a:pt x="65" y="76"/>
                  </a:moveTo>
                  <a:lnTo>
                    <a:pt x="23" y="141"/>
                  </a:lnTo>
                  <a:lnTo>
                    <a:pt x="59" y="141"/>
                  </a:lnTo>
                  <a:lnTo>
                    <a:pt x="103" y="74"/>
                  </a:lnTo>
                  <a:lnTo>
                    <a:pt x="59" y="11"/>
                  </a:lnTo>
                  <a:lnTo>
                    <a:pt x="23" y="11"/>
                  </a:lnTo>
                  <a:lnTo>
                    <a:pt x="63" y="74"/>
                  </a:lnTo>
                  <a:lnTo>
                    <a:pt x="59" y="76"/>
                  </a:lnTo>
                  <a:lnTo>
                    <a:pt x="63" y="74"/>
                  </a:lnTo>
                  <a:lnTo>
                    <a:pt x="65" y="76"/>
                  </a:lnTo>
                  <a:lnTo>
                    <a:pt x="65" y="76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solidFill>
                <a:schemeClr val="bg2">
                  <a:lumMod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569"/>
            <p:cNvSpPr>
              <a:spLocks noEditPoints="1"/>
            </p:cNvSpPr>
            <p:nvPr/>
          </p:nvSpPr>
          <p:spPr bwMode="auto">
            <a:xfrm>
              <a:off x="3857625" y="4405312"/>
              <a:ext cx="184150" cy="241300"/>
            </a:xfrm>
            <a:custGeom>
              <a:avLst/>
              <a:gdLst/>
              <a:ahLst/>
              <a:cxnLst>
                <a:cxn ang="0">
                  <a:pos x="0" y="152"/>
                </a:cxn>
                <a:cxn ang="0">
                  <a:pos x="52" y="76"/>
                </a:cxn>
                <a:cxn ang="0">
                  <a:pos x="0" y="0"/>
                </a:cxn>
                <a:cxn ang="0">
                  <a:pos x="65" y="0"/>
                </a:cxn>
                <a:cxn ang="0">
                  <a:pos x="116" y="74"/>
                </a:cxn>
                <a:cxn ang="0">
                  <a:pos x="65" y="152"/>
                </a:cxn>
                <a:cxn ang="0">
                  <a:pos x="0" y="152"/>
                </a:cxn>
                <a:cxn ang="0">
                  <a:pos x="0" y="152"/>
                </a:cxn>
                <a:cxn ang="0">
                  <a:pos x="65" y="76"/>
                </a:cxn>
                <a:cxn ang="0">
                  <a:pos x="22" y="141"/>
                </a:cxn>
                <a:cxn ang="0">
                  <a:pos x="58" y="141"/>
                </a:cxn>
                <a:cxn ang="0">
                  <a:pos x="103" y="74"/>
                </a:cxn>
                <a:cxn ang="0">
                  <a:pos x="58" y="11"/>
                </a:cxn>
                <a:cxn ang="0">
                  <a:pos x="22" y="11"/>
                </a:cxn>
                <a:cxn ang="0">
                  <a:pos x="63" y="74"/>
                </a:cxn>
                <a:cxn ang="0">
                  <a:pos x="58" y="76"/>
                </a:cxn>
                <a:cxn ang="0">
                  <a:pos x="63" y="74"/>
                </a:cxn>
                <a:cxn ang="0">
                  <a:pos x="65" y="76"/>
                </a:cxn>
                <a:cxn ang="0">
                  <a:pos x="65" y="76"/>
                </a:cxn>
              </a:cxnLst>
              <a:rect l="0" t="0" r="r" b="b"/>
              <a:pathLst>
                <a:path w="116" h="152">
                  <a:moveTo>
                    <a:pt x="0" y="152"/>
                  </a:moveTo>
                  <a:lnTo>
                    <a:pt x="52" y="76"/>
                  </a:lnTo>
                  <a:lnTo>
                    <a:pt x="0" y="0"/>
                  </a:lnTo>
                  <a:lnTo>
                    <a:pt x="65" y="0"/>
                  </a:lnTo>
                  <a:lnTo>
                    <a:pt x="116" y="74"/>
                  </a:lnTo>
                  <a:lnTo>
                    <a:pt x="65" y="152"/>
                  </a:lnTo>
                  <a:lnTo>
                    <a:pt x="0" y="152"/>
                  </a:lnTo>
                  <a:lnTo>
                    <a:pt x="0" y="152"/>
                  </a:lnTo>
                  <a:close/>
                  <a:moveTo>
                    <a:pt x="65" y="76"/>
                  </a:moveTo>
                  <a:lnTo>
                    <a:pt x="22" y="141"/>
                  </a:lnTo>
                  <a:lnTo>
                    <a:pt x="58" y="141"/>
                  </a:lnTo>
                  <a:lnTo>
                    <a:pt x="103" y="74"/>
                  </a:lnTo>
                  <a:lnTo>
                    <a:pt x="58" y="11"/>
                  </a:lnTo>
                  <a:lnTo>
                    <a:pt x="22" y="11"/>
                  </a:lnTo>
                  <a:lnTo>
                    <a:pt x="63" y="74"/>
                  </a:lnTo>
                  <a:lnTo>
                    <a:pt x="58" y="76"/>
                  </a:lnTo>
                  <a:lnTo>
                    <a:pt x="63" y="74"/>
                  </a:lnTo>
                  <a:lnTo>
                    <a:pt x="65" y="76"/>
                  </a:lnTo>
                  <a:lnTo>
                    <a:pt x="65" y="76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solidFill>
                <a:schemeClr val="bg2">
                  <a:lumMod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98" name="Text Box 12"/>
          <p:cNvSpPr txBox="1">
            <a:spLocks noChangeArrowheads="1"/>
          </p:cNvSpPr>
          <p:nvPr/>
        </p:nvSpPr>
        <p:spPr bwMode="auto">
          <a:xfrm>
            <a:off x="4092710" y="4366787"/>
            <a:ext cx="1939442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400" dirty="0"/>
              <a:t>Your text here</a:t>
            </a:r>
          </a:p>
        </p:txBody>
      </p:sp>
      <p:cxnSp>
        <p:nvCxnSpPr>
          <p:cNvPr id="99" name="Straight Connector 98"/>
          <p:cNvCxnSpPr/>
          <p:nvPr/>
        </p:nvCxnSpPr>
        <p:spPr>
          <a:xfrm>
            <a:off x="3962400" y="4800600"/>
            <a:ext cx="4572000" cy="1588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0" name="Picture 99" descr="1237099078782325025Steren_Futurist_circle.svg.hi.png"/>
          <p:cNvPicPr>
            <a:picLocks noChangeAspect="1"/>
          </p:cNvPicPr>
          <p:nvPr/>
        </p:nvPicPr>
        <p:blipFill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254510" y="4447449"/>
            <a:ext cx="707890" cy="707890"/>
          </a:xfrm>
          <a:prstGeom prst="rect">
            <a:avLst/>
          </a:prstGeom>
        </p:spPr>
      </p:pic>
      <p:sp>
        <p:nvSpPr>
          <p:cNvPr id="101" name="TextBox 100"/>
          <p:cNvSpPr txBox="1"/>
          <p:nvPr/>
        </p:nvSpPr>
        <p:spPr>
          <a:xfrm>
            <a:off x="3438376" y="4570565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4</a:t>
            </a:r>
          </a:p>
        </p:txBody>
      </p:sp>
      <p:grpSp>
        <p:nvGrpSpPr>
          <p:cNvPr id="5" name="Group 75"/>
          <p:cNvGrpSpPr/>
          <p:nvPr/>
        </p:nvGrpSpPr>
        <p:grpSpPr>
          <a:xfrm flipH="1">
            <a:off x="7199312" y="4676049"/>
            <a:ext cx="1411288" cy="241300"/>
            <a:chOff x="3857625" y="4405312"/>
            <a:chExt cx="1411288" cy="241300"/>
          </a:xfrm>
        </p:grpSpPr>
        <p:sp>
          <p:nvSpPr>
            <p:cNvPr id="103" name="Freeform 558"/>
            <p:cNvSpPr>
              <a:spLocks noEditPoints="1"/>
            </p:cNvSpPr>
            <p:nvPr/>
          </p:nvSpPr>
          <p:spPr bwMode="auto">
            <a:xfrm>
              <a:off x="5087938" y="4405312"/>
              <a:ext cx="180975" cy="241300"/>
            </a:xfrm>
            <a:custGeom>
              <a:avLst/>
              <a:gdLst/>
              <a:ahLst/>
              <a:cxnLst>
                <a:cxn ang="0">
                  <a:pos x="0" y="152"/>
                </a:cxn>
                <a:cxn ang="0">
                  <a:pos x="49" y="76"/>
                </a:cxn>
                <a:cxn ang="0">
                  <a:pos x="0" y="0"/>
                </a:cxn>
                <a:cxn ang="0">
                  <a:pos x="62" y="0"/>
                </a:cxn>
                <a:cxn ang="0">
                  <a:pos x="114" y="74"/>
                </a:cxn>
                <a:cxn ang="0">
                  <a:pos x="62" y="152"/>
                </a:cxn>
                <a:cxn ang="0">
                  <a:pos x="0" y="152"/>
                </a:cxn>
                <a:cxn ang="0">
                  <a:pos x="0" y="152"/>
                </a:cxn>
                <a:cxn ang="0">
                  <a:pos x="62" y="76"/>
                </a:cxn>
                <a:cxn ang="0">
                  <a:pos x="20" y="141"/>
                </a:cxn>
                <a:cxn ang="0">
                  <a:pos x="58" y="141"/>
                </a:cxn>
                <a:cxn ang="0">
                  <a:pos x="100" y="74"/>
                </a:cxn>
                <a:cxn ang="0">
                  <a:pos x="58" y="11"/>
                </a:cxn>
                <a:cxn ang="0">
                  <a:pos x="20" y="11"/>
                </a:cxn>
                <a:cxn ang="0">
                  <a:pos x="60" y="74"/>
                </a:cxn>
                <a:cxn ang="0">
                  <a:pos x="55" y="76"/>
                </a:cxn>
                <a:cxn ang="0">
                  <a:pos x="60" y="74"/>
                </a:cxn>
                <a:cxn ang="0">
                  <a:pos x="62" y="76"/>
                </a:cxn>
                <a:cxn ang="0">
                  <a:pos x="62" y="76"/>
                </a:cxn>
              </a:cxnLst>
              <a:rect l="0" t="0" r="r" b="b"/>
              <a:pathLst>
                <a:path w="114" h="152">
                  <a:moveTo>
                    <a:pt x="0" y="152"/>
                  </a:moveTo>
                  <a:lnTo>
                    <a:pt x="49" y="76"/>
                  </a:lnTo>
                  <a:lnTo>
                    <a:pt x="0" y="0"/>
                  </a:lnTo>
                  <a:lnTo>
                    <a:pt x="62" y="0"/>
                  </a:lnTo>
                  <a:lnTo>
                    <a:pt x="114" y="74"/>
                  </a:lnTo>
                  <a:lnTo>
                    <a:pt x="62" y="152"/>
                  </a:lnTo>
                  <a:lnTo>
                    <a:pt x="0" y="152"/>
                  </a:lnTo>
                  <a:lnTo>
                    <a:pt x="0" y="152"/>
                  </a:lnTo>
                  <a:close/>
                  <a:moveTo>
                    <a:pt x="62" y="76"/>
                  </a:moveTo>
                  <a:lnTo>
                    <a:pt x="20" y="141"/>
                  </a:lnTo>
                  <a:lnTo>
                    <a:pt x="58" y="141"/>
                  </a:lnTo>
                  <a:lnTo>
                    <a:pt x="100" y="74"/>
                  </a:lnTo>
                  <a:lnTo>
                    <a:pt x="58" y="11"/>
                  </a:lnTo>
                  <a:lnTo>
                    <a:pt x="20" y="11"/>
                  </a:lnTo>
                  <a:lnTo>
                    <a:pt x="60" y="74"/>
                  </a:lnTo>
                  <a:lnTo>
                    <a:pt x="55" y="76"/>
                  </a:lnTo>
                  <a:lnTo>
                    <a:pt x="60" y="74"/>
                  </a:lnTo>
                  <a:lnTo>
                    <a:pt x="62" y="76"/>
                  </a:lnTo>
                  <a:lnTo>
                    <a:pt x="62" y="76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solidFill>
                <a:schemeClr val="bg2">
                  <a:lumMod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559"/>
            <p:cNvSpPr>
              <a:spLocks noEditPoints="1"/>
            </p:cNvSpPr>
            <p:nvPr/>
          </p:nvSpPr>
          <p:spPr bwMode="auto">
            <a:xfrm>
              <a:off x="4976813" y="4405312"/>
              <a:ext cx="180975" cy="241300"/>
            </a:xfrm>
            <a:custGeom>
              <a:avLst/>
              <a:gdLst/>
              <a:ahLst/>
              <a:cxnLst>
                <a:cxn ang="0">
                  <a:pos x="0" y="152"/>
                </a:cxn>
                <a:cxn ang="0">
                  <a:pos x="49" y="76"/>
                </a:cxn>
                <a:cxn ang="0">
                  <a:pos x="0" y="0"/>
                </a:cxn>
                <a:cxn ang="0">
                  <a:pos x="63" y="0"/>
                </a:cxn>
                <a:cxn ang="0">
                  <a:pos x="114" y="74"/>
                </a:cxn>
                <a:cxn ang="0">
                  <a:pos x="63" y="152"/>
                </a:cxn>
                <a:cxn ang="0">
                  <a:pos x="0" y="152"/>
                </a:cxn>
                <a:cxn ang="0">
                  <a:pos x="0" y="152"/>
                </a:cxn>
                <a:cxn ang="0">
                  <a:pos x="63" y="76"/>
                </a:cxn>
                <a:cxn ang="0">
                  <a:pos x="20" y="141"/>
                </a:cxn>
                <a:cxn ang="0">
                  <a:pos x="56" y="141"/>
                </a:cxn>
                <a:cxn ang="0">
                  <a:pos x="101" y="74"/>
                </a:cxn>
                <a:cxn ang="0">
                  <a:pos x="56" y="11"/>
                </a:cxn>
                <a:cxn ang="0">
                  <a:pos x="20" y="11"/>
                </a:cxn>
                <a:cxn ang="0">
                  <a:pos x="61" y="74"/>
                </a:cxn>
                <a:cxn ang="0">
                  <a:pos x="56" y="76"/>
                </a:cxn>
                <a:cxn ang="0">
                  <a:pos x="61" y="74"/>
                </a:cxn>
                <a:cxn ang="0">
                  <a:pos x="63" y="76"/>
                </a:cxn>
                <a:cxn ang="0">
                  <a:pos x="63" y="76"/>
                </a:cxn>
              </a:cxnLst>
              <a:rect l="0" t="0" r="r" b="b"/>
              <a:pathLst>
                <a:path w="114" h="152">
                  <a:moveTo>
                    <a:pt x="0" y="152"/>
                  </a:moveTo>
                  <a:lnTo>
                    <a:pt x="49" y="76"/>
                  </a:lnTo>
                  <a:lnTo>
                    <a:pt x="0" y="0"/>
                  </a:lnTo>
                  <a:lnTo>
                    <a:pt x="63" y="0"/>
                  </a:lnTo>
                  <a:lnTo>
                    <a:pt x="114" y="74"/>
                  </a:lnTo>
                  <a:lnTo>
                    <a:pt x="63" y="152"/>
                  </a:lnTo>
                  <a:lnTo>
                    <a:pt x="0" y="152"/>
                  </a:lnTo>
                  <a:lnTo>
                    <a:pt x="0" y="152"/>
                  </a:lnTo>
                  <a:close/>
                  <a:moveTo>
                    <a:pt x="63" y="76"/>
                  </a:moveTo>
                  <a:lnTo>
                    <a:pt x="20" y="141"/>
                  </a:lnTo>
                  <a:lnTo>
                    <a:pt x="56" y="141"/>
                  </a:lnTo>
                  <a:lnTo>
                    <a:pt x="101" y="74"/>
                  </a:lnTo>
                  <a:lnTo>
                    <a:pt x="56" y="11"/>
                  </a:lnTo>
                  <a:lnTo>
                    <a:pt x="20" y="11"/>
                  </a:lnTo>
                  <a:lnTo>
                    <a:pt x="61" y="74"/>
                  </a:lnTo>
                  <a:lnTo>
                    <a:pt x="56" y="76"/>
                  </a:lnTo>
                  <a:lnTo>
                    <a:pt x="61" y="74"/>
                  </a:lnTo>
                  <a:lnTo>
                    <a:pt x="63" y="76"/>
                  </a:lnTo>
                  <a:lnTo>
                    <a:pt x="63" y="76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solidFill>
                <a:schemeClr val="bg2">
                  <a:lumMod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560"/>
            <p:cNvSpPr>
              <a:spLocks noEditPoints="1"/>
            </p:cNvSpPr>
            <p:nvPr/>
          </p:nvSpPr>
          <p:spPr bwMode="auto">
            <a:xfrm>
              <a:off x="4864100" y="4405312"/>
              <a:ext cx="180975" cy="241300"/>
            </a:xfrm>
            <a:custGeom>
              <a:avLst/>
              <a:gdLst/>
              <a:ahLst/>
              <a:cxnLst>
                <a:cxn ang="0">
                  <a:pos x="0" y="152"/>
                </a:cxn>
                <a:cxn ang="0">
                  <a:pos x="51" y="76"/>
                </a:cxn>
                <a:cxn ang="0">
                  <a:pos x="0" y="0"/>
                </a:cxn>
                <a:cxn ang="0">
                  <a:pos x="62" y="0"/>
                </a:cxn>
                <a:cxn ang="0">
                  <a:pos x="114" y="74"/>
                </a:cxn>
                <a:cxn ang="0">
                  <a:pos x="62" y="152"/>
                </a:cxn>
                <a:cxn ang="0">
                  <a:pos x="0" y="152"/>
                </a:cxn>
                <a:cxn ang="0">
                  <a:pos x="0" y="152"/>
                </a:cxn>
                <a:cxn ang="0">
                  <a:pos x="62" y="76"/>
                </a:cxn>
                <a:cxn ang="0">
                  <a:pos x="20" y="141"/>
                </a:cxn>
                <a:cxn ang="0">
                  <a:pos x="58" y="141"/>
                </a:cxn>
                <a:cxn ang="0">
                  <a:pos x="100" y="74"/>
                </a:cxn>
                <a:cxn ang="0">
                  <a:pos x="58" y="11"/>
                </a:cxn>
                <a:cxn ang="0">
                  <a:pos x="20" y="11"/>
                </a:cxn>
                <a:cxn ang="0">
                  <a:pos x="62" y="74"/>
                </a:cxn>
                <a:cxn ang="0">
                  <a:pos x="58" y="76"/>
                </a:cxn>
                <a:cxn ang="0">
                  <a:pos x="62" y="74"/>
                </a:cxn>
                <a:cxn ang="0">
                  <a:pos x="62" y="76"/>
                </a:cxn>
                <a:cxn ang="0">
                  <a:pos x="62" y="76"/>
                </a:cxn>
              </a:cxnLst>
              <a:rect l="0" t="0" r="r" b="b"/>
              <a:pathLst>
                <a:path w="114" h="152">
                  <a:moveTo>
                    <a:pt x="0" y="152"/>
                  </a:moveTo>
                  <a:lnTo>
                    <a:pt x="51" y="76"/>
                  </a:lnTo>
                  <a:lnTo>
                    <a:pt x="0" y="0"/>
                  </a:lnTo>
                  <a:lnTo>
                    <a:pt x="62" y="0"/>
                  </a:lnTo>
                  <a:lnTo>
                    <a:pt x="114" y="74"/>
                  </a:lnTo>
                  <a:lnTo>
                    <a:pt x="62" y="152"/>
                  </a:lnTo>
                  <a:lnTo>
                    <a:pt x="0" y="152"/>
                  </a:lnTo>
                  <a:lnTo>
                    <a:pt x="0" y="152"/>
                  </a:lnTo>
                  <a:close/>
                  <a:moveTo>
                    <a:pt x="62" y="76"/>
                  </a:moveTo>
                  <a:lnTo>
                    <a:pt x="20" y="141"/>
                  </a:lnTo>
                  <a:lnTo>
                    <a:pt x="58" y="141"/>
                  </a:lnTo>
                  <a:lnTo>
                    <a:pt x="100" y="74"/>
                  </a:lnTo>
                  <a:lnTo>
                    <a:pt x="58" y="11"/>
                  </a:lnTo>
                  <a:lnTo>
                    <a:pt x="20" y="11"/>
                  </a:lnTo>
                  <a:lnTo>
                    <a:pt x="62" y="74"/>
                  </a:lnTo>
                  <a:lnTo>
                    <a:pt x="58" y="76"/>
                  </a:lnTo>
                  <a:lnTo>
                    <a:pt x="62" y="74"/>
                  </a:lnTo>
                  <a:lnTo>
                    <a:pt x="62" y="76"/>
                  </a:lnTo>
                  <a:lnTo>
                    <a:pt x="62" y="76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solidFill>
                <a:schemeClr val="bg2">
                  <a:lumMod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561"/>
            <p:cNvSpPr>
              <a:spLocks noEditPoints="1"/>
            </p:cNvSpPr>
            <p:nvPr/>
          </p:nvSpPr>
          <p:spPr bwMode="auto">
            <a:xfrm>
              <a:off x="4752975" y="4405312"/>
              <a:ext cx="180975" cy="241300"/>
            </a:xfrm>
            <a:custGeom>
              <a:avLst/>
              <a:gdLst/>
              <a:ahLst/>
              <a:cxnLst>
                <a:cxn ang="0">
                  <a:pos x="0" y="152"/>
                </a:cxn>
                <a:cxn ang="0">
                  <a:pos x="49" y="76"/>
                </a:cxn>
                <a:cxn ang="0">
                  <a:pos x="0" y="0"/>
                </a:cxn>
                <a:cxn ang="0">
                  <a:pos x="63" y="0"/>
                </a:cxn>
                <a:cxn ang="0">
                  <a:pos x="114" y="74"/>
                </a:cxn>
                <a:cxn ang="0">
                  <a:pos x="63" y="152"/>
                </a:cxn>
                <a:cxn ang="0">
                  <a:pos x="0" y="152"/>
                </a:cxn>
                <a:cxn ang="0">
                  <a:pos x="0" y="152"/>
                </a:cxn>
                <a:cxn ang="0">
                  <a:pos x="63" y="76"/>
                </a:cxn>
                <a:cxn ang="0">
                  <a:pos x="20" y="141"/>
                </a:cxn>
                <a:cxn ang="0">
                  <a:pos x="58" y="141"/>
                </a:cxn>
                <a:cxn ang="0">
                  <a:pos x="101" y="74"/>
                </a:cxn>
                <a:cxn ang="0">
                  <a:pos x="58" y="11"/>
                </a:cxn>
                <a:cxn ang="0">
                  <a:pos x="20" y="11"/>
                </a:cxn>
                <a:cxn ang="0">
                  <a:pos x="61" y="74"/>
                </a:cxn>
                <a:cxn ang="0">
                  <a:pos x="56" y="76"/>
                </a:cxn>
                <a:cxn ang="0">
                  <a:pos x="61" y="74"/>
                </a:cxn>
                <a:cxn ang="0">
                  <a:pos x="63" y="76"/>
                </a:cxn>
                <a:cxn ang="0">
                  <a:pos x="63" y="76"/>
                </a:cxn>
              </a:cxnLst>
              <a:rect l="0" t="0" r="r" b="b"/>
              <a:pathLst>
                <a:path w="114" h="152">
                  <a:moveTo>
                    <a:pt x="0" y="152"/>
                  </a:moveTo>
                  <a:lnTo>
                    <a:pt x="49" y="76"/>
                  </a:lnTo>
                  <a:lnTo>
                    <a:pt x="0" y="0"/>
                  </a:lnTo>
                  <a:lnTo>
                    <a:pt x="63" y="0"/>
                  </a:lnTo>
                  <a:lnTo>
                    <a:pt x="114" y="74"/>
                  </a:lnTo>
                  <a:lnTo>
                    <a:pt x="63" y="152"/>
                  </a:lnTo>
                  <a:lnTo>
                    <a:pt x="0" y="152"/>
                  </a:lnTo>
                  <a:lnTo>
                    <a:pt x="0" y="152"/>
                  </a:lnTo>
                  <a:close/>
                  <a:moveTo>
                    <a:pt x="63" y="76"/>
                  </a:moveTo>
                  <a:lnTo>
                    <a:pt x="20" y="141"/>
                  </a:lnTo>
                  <a:lnTo>
                    <a:pt x="58" y="141"/>
                  </a:lnTo>
                  <a:lnTo>
                    <a:pt x="101" y="74"/>
                  </a:lnTo>
                  <a:lnTo>
                    <a:pt x="58" y="11"/>
                  </a:lnTo>
                  <a:lnTo>
                    <a:pt x="20" y="11"/>
                  </a:lnTo>
                  <a:lnTo>
                    <a:pt x="61" y="74"/>
                  </a:lnTo>
                  <a:lnTo>
                    <a:pt x="56" y="76"/>
                  </a:lnTo>
                  <a:lnTo>
                    <a:pt x="61" y="74"/>
                  </a:lnTo>
                  <a:lnTo>
                    <a:pt x="63" y="76"/>
                  </a:lnTo>
                  <a:lnTo>
                    <a:pt x="63" y="76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solidFill>
                <a:schemeClr val="bg2">
                  <a:lumMod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562"/>
            <p:cNvSpPr>
              <a:spLocks noEditPoints="1"/>
            </p:cNvSpPr>
            <p:nvPr/>
          </p:nvSpPr>
          <p:spPr bwMode="auto">
            <a:xfrm>
              <a:off x="4643438" y="4405312"/>
              <a:ext cx="180975" cy="241300"/>
            </a:xfrm>
            <a:custGeom>
              <a:avLst/>
              <a:gdLst/>
              <a:ahLst/>
              <a:cxnLst>
                <a:cxn ang="0">
                  <a:pos x="0" y="152"/>
                </a:cxn>
                <a:cxn ang="0">
                  <a:pos x="49" y="76"/>
                </a:cxn>
                <a:cxn ang="0">
                  <a:pos x="0" y="0"/>
                </a:cxn>
                <a:cxn ang="0">
                  <a:pos x="62" y="0"/>
                </a:cxn>
                <a:cxn ang="0">
                  <a:pos x="114" y="74"/>
                </a:cxn>
                <a:cxn ang="0">
                  <a:pos x="62" y="152"/>
                </a:cxn>
                <a:cxn ang="0">
                  <a:pos x="0" y="152"/>
                </a:cxn>
                <a:cxn ang="0">
                  <a:pos x="0" y="152"/>
                </a:cxn>
                <a:cxn ang="0">
                  <a:pos x="62" y="76"/>
                </a:cxn>
                <a:cxn ang="0">
                  <a:pos x="20" y="141"/>
                </a:cxn>
                <a:cxn ang="0">
                  <a:pos x="58" y="141"/>
                </a:cxn>
                <a:cxn ang="0">
                  <a:pos x="100" y="74"/>
                </a:cxn>
                <a:cxn ang="0">
                  <a:pos x="58" y="11"/>
                </a:cxn>
                <a:cxn ang="0">
                  <a:pos x="20" y="11"/>
                </a:cxn>
                <a:cxn ang="0">
                  <a:pos x="60" y="74"/>
                </a:cxn>
                <a:cxn ang="0">
                  <a:pos x="56" y="76"/>
                </a:cxn>
                <a:cxn ang="0">
                  <a:pos x="60" y="74"/>
                </a:cxn>
                <a:cxn ang="0">
                  <a:pos x="62" y="76"/>
                </a:cxn>
                <a:cxn ang="0">
                  <a:pos x="62" y="76"/>
                </a:cxn>
              </a:cxnLst>
              <a:rect l="0" t="0" r="r" b="b"/>
              <a:pathLst>
                <a:path w="114" h="152">
                  <a:moveTo>
                    <a:pt x="0" y="152"/>
                  </a:moveTo>
                  <a:lnTo>
                    <a:pt x="49" y="76"/>
                  </a:lnTo>
                  <a:lnTo>
                    <a:pt x="0" y="0"/>
                  </a:lnTo>
                  <a:lnTo>
                    <a:pt x="62" y="0"/>
                  </a:lnTo>
                  <a:lnTo>
                    <a:pt x="114" y="74"/>
                  </a:lnTo>
                  <a:lnTo>
                    <a:pt x="62" y="152"/>
                  </a:lnTo>
                  <a:lnTo>
                    <a:pt x="0" y="152"/>
                  </a:lnTo>
                  <a:lnTo>
                    <a:pt x="0" y="152"/>
                  </a:lnTo>
                  <a:close/>
                  <a:moveTo>
                    <a:pt x="62" y="76"/>
                  </a:moveTo>
                  <a:lnTo>
                    <a:pt x="20" y="141"/>
                  </a:lnTo>
                  <a:lnTo>
                    <a:pt x="58" y="141"/>
                  </a:lnTo>
                  <a:lnTo>
                    <a:pt x="100" y="74"/>
                  </a:lnTo>
                  <a:lnTo>
                    <a:pt x="58" y="11"/>
                  </a:lnTo>
                  <a:lnTo>
                    <a:pt x="20" y="11"/>
                  </a:lnTo>
                  <a:lnTo>
                    <a:pt x="60" y="74"/>
                  </a:lnTo>
                  <a:lnTo>
                    <a:pt x="56" y="76"/>
                  </a:lnTo>
                  <a:lnTo>
                    <a:pt x="60" y="74"/>
                  </a:lnTo>
                  <a:lnTo>
                    <a:pt x="62" y="76"/>
                  </a:lnTo>
                  <a:lnTo>
                    <a:pt x="62" y="76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solidFill>
                <a:schemeClr val="bg2">
                  <a:lumMod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563"/>
            <p:cNvSpPr>
              <a:spLocks noEditPoints="1"/>
            </p:cNvSpPr>
            <p:nvPr/>
          </p:nvSpPr>
          <p:spPr bwMode="auto">
            <a:xfrm>
              <a:off x="4532313" y="4405312"/>
              <a:ext cx="182563" cy="241300"/>
            </a:xfrm>
            <a:custGeom>
              <a:avLst/>
              <a:gdLst/>
              <a:ahLst/>
              <a:cxnLst>
                <a:cxn ang="0">
                  <a:pos x="0" y="152"/>
                </a:cxn>
                <a:cxn ang="0">
                  <a:pos x="50" y="76"/>
                </a:cxn>
                <a:cxn ang="0">
                  <a:pos x="0" y="0"/>
                </a:cxn>
                <a:cxn ang="0">
                  <a:pos x="63" y="0"/>
                </a:cxn>
                <a:cxn ang="0">
                  <a:pos x="115" y="74"/>
                </a:cxn>
                <a:cxn ang="0">
                  <a:pos x="63" y="152"/>
                </a:cxn>
                <a:cxn ang="0">
                  <a:pos x="0" y="152"/>
                </a:cxn>
                <a:cxn ang="0">
                  <a:pos x="0" y="152"/>
                </a:cxn>
                <a:cxn ang="0">
                  <a:pos x="63" y="76"/>
                </a:cxn>
                <a:cxn ang="0">
                  <a:pos x="20" y="141"/>
                </a:cxn>
                <a:cxn ang="0">
                  <a:pos x="59" y="141"/>
                </a:cxn>
                <a:cxn ang="0">
                  <a:pos x="101" y="74"/>
                </a:cxn>
                <a:cxn ang="0">
                  <a:pos x="59" y="11"/>
                </a:cxn>
                <a:cxn ang="0">
                  <a:pos x="20" y="11"/>
                </a:cxn>
                <a:cxn ang="0">
                  <a:pos x="61" y="74"/>
                </a:cxn>
                <a:cxn ang="0">
                  <a:pos x="56" y="76"/>
                </a:cxn>
                <a:cxn ang="0">
                  <a:pos x="61" y="74"/>
                </a:cxn>
                <a:cxn ang="0">
                  <a:pos x="63" y="76"/>
                </a:cxn>
                <a:cxn ang="0">
                  <a:pos x="63" y="76"/>
                </a:cxn>
              </a:cxnLst>
              <a:rect l="0" t="0" r="r" b="b"/>
              <a:pathLst>
                <a:path w="115" h="152">
                  <a:moveTo>
                    <a:pt x="0" y="152"/>
                  </a:moveTo>
                  <a:lnTo>
                    <a:pt x="50" y="76"/>
                  </a:lnTo>
                  <a:lnTo>
                    <a:pt x="0" y="0"/>
                  </a:lnTo>
                  <a:lnTo>
                    <a:pt x="63" y="0"/>
                  </a:lnTo>
                  <a:lnTo>
                    <a:pt x="115" y="74"/>
                  </a:lnTo>
                  <a:lnTo>
                    <a:pt x="63" y="152"/>
                  </a:lnTo>
                  <a:lnTo>
                    <a:pt x="0" y="152"/>
                  </a:lnTo>
                  <a:lnTo>
                    <a:pt x="0" y="152"/>
                  </a:lnTo>
                  <a:close/>
                  <a:moveTo>
                    <a:pt x="63" y="76"/>
                  </a:moveTo>
                  <a:lnTo>
                    <a:pt x="20" y="141"/>
                  </a:lnTo>
                  <a:lnTo>
                    <a:pt x="59" y="141"/>
                  </a:lnTo>
                  <a:lnTo>
                    <a:pt x="101" y="74"/>
                  </a:lnTo>
                  <a:lnTo>
                    <a:pt x="59" y="11"/>
                  </a:lnTo>
                  <a:lnTo>
                    <a:pt x="20" y="11"/>
                  </a:lnTo>
                  <a:lnTo>
                    <a:pt x="61" y="74"/>
                  </a:lnTo>
                  <a:lnTo>
                    <a:pt x="56" y="76"/>
                  </a:lnTo>
                  <a:lnTo>
                    <a:pt x="61" y="74"/>
                  </a:lnTo>
                  <a:lnTo>
                    <a:pt x="63" y="76"/>
                  </a:lnTo>
                  <a:lnTo>
                    <a:pt x="63" y="76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solidFill>
                <a:schemeClr val="bg2">
                  <a:lumMod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564"/>
            <p:cNvSpPr>
              <a:spLocks noEditPoints="1"/>
            </p:cNvSpPr>
            <p:nvPr/>
          </p:nvSpPr>
          <p:spPr bwMode="auto">
            <a:xfrm>
              <a:off x="4419600" y="4405312"/>
              <a:ext cx="180975" cy="241300"/>
            </a:xfrm>
            <a:custGeom>
              <a:avLst/>
              <a:gdLst/>
              <a:ahLst/>
              <a:cxnLst>
                <a:cxn ang="0">
                  <a:pos x="0" y="152"/>
                </a:cxn>
                <a:cxn ang="0">
                  <a:pos x="51" y="76"/>
                </a:cxn>
                <a:cxn ang="0">
                  <a:pos x="0" y="0"/>
                </a:cxn>
                <a:cxn ang="0">
                  <a:pos x="65" y="0"/>
                </a:cxn>
                <a:cxn ang="0">
                  <a:pos x="114" y="74"/>
                </a:cxn>
                <a:cxn ang="0">
                  <a:pos x="65" y="152"/>
                </a:cxn>
                <a:cxn ang="0">
                  <a:pos x="0" y="152"/>
                </a:cxn>
                <a:cxn ang="0">
                  <a:pos x="0" y="152"/>
                </a:cxn>
                <a:cxn ang="0">
                  <a:pos x="65" y="76"/>
                </a:cxn>
                <a:cxn ang="0">
                  <a:pos x="20" y="141"/>
                </a:cxn>
                <a:cxn ang="0">
                  <a:pos x="58" y="141"/>
                </a:cxn>
                <a:cxn ang="0">
                  <a:pos x="100" y="74"/>
                </a:cxn>
                <a:cxn ang="0">
                  <a:pos x="58" y="11"/>
                </a:cxn>
                <a:cxn ang="0">
                  <a:pos x="20" y="11"/>
                </a:cxn>
                <a:cxn ang="0">
                  <a:pos x="62" y="74"/>
                </a:cxn>
                <a:cxn ang="0">
                  <a:pos x="58" y="76"/>
                </a:cxn>
                <a:cxn ang="0">
                  <a:pos x="62" y="74"/>
                </a:cxn>
                <a:cxn ang="0">
                  <a:pos x="65" y="76"/>
                </a:cxn>
                <a:cxn ang="0">
                  <a:pos x="65" y="76"/>
                </a:cxn>
              </a:cxnLst>
              <a:rect l="0" t="0" r="r" b="b"/>
              <a:pathLst>
                <a:path w="114" h="152">
                  <a:moveTo>
                    <a:pt x="0" y="152"/>
                  </a:moveTo>
                  <a:lnTo>
                    <a:pt x="51" y="76"/>
                  </a:lnTo>
                  <a:lnTo>
                    <a:pt x="0" y="0"/>
                  </a:lnTo>
                  <a:lnTo>
                    <a:pt x="65" y="0"/>
                  </a:lnTo>
                  <a:lnTo>
                    <a:pt x="114" y="74"/>
                  </a:lnTo>
                  <a:lnTo>
                    <a:pt x="65" y="152"/>
                  </a:lnTo>
                  <a:lnTo>
                    <a:pt x="0" y="152"/>
                  </a:lnTo>
                  <a:lnTo>
                    <a:pt x="0" y="152"/>
                  </a:lnTo>
                  <a:close/>
                  <a:moveTo>
                    <a:pt x="65" y="76"/>
                  </a:moveTo>
                  <a:lnTo>
                    <a:pt x="20" y="141"/>
                  </a:lnTo>
                  <a:lnTo>
                    <a:pt x="58" y="141"/>
                  </a:lnTo>
                  <a:lnTo>
                    <a:pt x="100" y="74"/>
                  </a:lnTo>
                  <a:lnTo>
                    <a:pt x="58" y="11"/>
                  </a:lnTo>
                  <a:lnTo>
                    <a:pt x="20" y="11"/>
                  </a:lnTo>
                  <a:lnTo>
                    <a:pt x="62" y="74"/>
                  </a:lnTo>
                  <a:lnTo>
                    <a:pt x="58" y="76"/>
                  </a:lnTo>
                  <a:lnTo>
                    <a:pt x="62" y="74"/>
                  </a:lnTo>
                  <a:lnTo>
                    <a:pt x="65" y="76"/>
                  </a:lnTo>
                  <a:lnTo>
                    <a:pt x="65" y="76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solidFill>
                <a:schemeClr val="bg2">
                  <a:lumMod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Freeform 565"/>
            <p:cNvSpPr>
              <a:spLocks noEditPoints="1"/>
            </p:cNvSpPr>
            <p:nvPr/>
          </p:nvSpPr>
          <p:spPr bwMode="auto">
            <a:xfrm>
              <a:off x="4308475" y="4405312"/>
              <a:ext cx="180975" cy="241300"/>
            </a:xfrm>
            <a:custGeom>
              <a:avLst/>
              <a:gdLst/>
              <a:ahLst/>
              <a:cxnLst>
                <a:cxn ang="0">
                  <a:pos x="0" y="152"/>
                </a:cxn>
                <a:cxn ang="0">
                  <a:pos x="52" y="76"/>
                </a:cxn>
                <a:cxn ang="0">
                  <a:pos x="0" y="0"/>
                </a:cxn>
                <a:cxn ang="0">
                  <a:pos x="63" y="0"/>
                </a:cxn>
                <a:cxn ang="0">
                  <a:pos x="114" y="74"/>
                </a:cxn>
                <a:cxn ang="0">
                  <a:pos x="65" y="152"/>
                </a:cxn>
                <a:cxn ang="0">
                  <a:pos x="0" y="152"/>
                </a:cxn>
                <a:cxn ang="0">
                  <a:pos x="0" y="152"/>
                </a:cxn>
                <a:cxn ang="0">
                  <a:pos x="65" y="76"/>
                </a:cxn>
                <a:cxn ang="0">
                  <a:pos x="20" y="141"/>
                </a:cxn>
                <a:cxn ang="0">
                  <a:pos x="59" y="141"/>
                </a:cxn>
                <a:cxn ang="0">
                  <a:pos x="101" y="74"/>
                </a:cxn>
                <a:cxn ang="0">
                  <a:pos x="59" y="11"/>
                </a:cxn>
                <a:cxn ang="0">
                  <a:pos x="20" y="11"/>
                </a:cxn>
                <a:cxn ang="0">
                  <a:pos x="63" y="74"/>
                </a:cxn>
                <a:cxn ang="0">
                  <a:pos x="59" y="76"/>
                </a:cxn>
                <a:cxn ang="0">
                  <a:pos x="63" y="74"/>
                </a:cxn>
                <a:cxn ang="0">
                  <a:pos x="65" y="76"/>
                </a:cxn>
                <a:cxn ang="0">
                  <a:pos x="65" y="76"/>
                </a:cxn>
              </a:cxnLst>
              <a:rect l="0" t="0" r="r" b="b"/>
              <a:pathLst>
                <a:path w="114" h="152">
                  <a:moveTo>
                    <a:pt x="0" y="152"/>
                  </a:moveTo>
                  <a:lnTo>
                    <a:pt x="52" y="76"/>
                  </a:lnTo>
                  <a:lnTo>
                    <a:pt x="0" y="0"/>
                  </a:lnTo>
                  <a:lnTo>
                    <a:pt x="63" y="0"/>
                  </a:lnTo>
                  <a:lnTo>
                    <a:pt x="114" y="74"/>
                  </a:lnTo>
                  <a:lnTo>
                    <a:pt x="65" y="152"/>
                  </a:lnTo>
                  <a:lnTo>
                    <a:pt x="0" y="152"/>
                  </a:lnTo>
                  <a:lnTo>
                    <a:pt x="0" y="152"/>
                  </a:lnTo>
                  <a:close/>
                  <a:moveTo>
                    <a:pt x="65" y="76"/>
                  </a:moveTo>
                  <a:lnTo>
                    <a:pt x="20" y="141"/>
                  </a:lnTo>
                  <a:lnTo>
                    <a:pt x="59" y="141"/>
                  </a:lnTo>
                  <a:lnTo>
                    <a:pt x="101" y="74"/>
                  </a:lnTo>
                  <a:lnTo>
                    <a:pt x="59" y="11"/>
                  </a:lnTo>
                  <a:lnTo>
                    <a:pt x="20" y="11"/>
                  </a:lnTo>
                  <a:lnTo>
                    <a:pt x="63" y="74"/>
                  </a:lnTo>
                  <a:lnTo>
                    <a:pt x="59" y="76"/>
                  </a:lnTo>
                  <a:lnTo>
                    <a:pt x="63" y="74"/>
                  </a:lnTo>
                  <a:lnTo>
                    <a:pt x="65" y="76"/>
                  </a:lnTo>
                  <a:lnTo>
                    <a:pt x="65" y="76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solidFill>
                <a:schemeClr val="bg2">
                  <a:lumMod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Freeform 566"/>
            <p:cNvSpPr>
              <a:spLocks noEditPoints="1"/>
            </p:cNvSpPr>
            <p:nvPr/>
          </p:nvSpPr>
          <p:spPr bwMode="auto">
            <a:xfrm>
              <a:off x="4191000" y="4405312"/>
              <a:ext cx="182563" cy="241300"/>
            </a:xfrm>
            <a:custGeom>
              <a:avLst/>
              <a:gdLst/>
              <a:ahLst/>
              <a:cxnLst>
                <a:cxn ang="0">
                  <a:pos x="0" y="152"/>
                </a:cxn>
                <a:cxn ang="0">
                  <a:pos x="52" y="76"/>
                </a:cxn>
                <a:cxn ang="0">
                  <a:pos x="0" y="0"/>
                </a:cxn>
                <a:cxn ang="0">
                  <a:pos x="65" y="0"/>
                </a:cxn>
                <a:cxn ang="0">
                  <a:pos x="115" y="74"/>
                </a:cxn>
                <a:cxn ang="0">
                  <a:pos x="65" y="152"/>
                </a:cxn>
                <a:cxn ang="0">
                  <a:pos x="0" y="152"/>
                </a:cxn>
                <a:cxn ang="0">
                  <a:pos x="0" y="152"/>
                </a:cxn>
                <a:cxn ang="0">
                  <a:pos x="65" y="76"/>
                </a:cxn>
                <a:cxn ang="0">
                  <a:pos x="21" y="141"/>
                </a:cxn>
                <a:cxn ang="0">
                  <a:pos x="59" y="141"/>
                </a:cxn>
                <a:cxn ang="0">
                  <a:pos x="101" y="74"/>
                </a:cxn>
                <a:cxn ang="0">
                  <a:pos x="59" y="11"/>
                </a:cxn>
                <a:cxn ang="0">
                  <a:pos x="21" y="11"/>
                </a:cxn>
                <a:cxn ang="0">
                  <a:pos x="63" y="74"/>
                </a:cxn>
                <a:cxn ang="0">
                  <a:pos x="59" y="76"/>
                </a:cxn>
                <a:cxn ang="0">
                  <a:pos x="63" y="74"/>
                </a:cxn>
                <a:cxn ang="0">
                  <a:pos x="65" y="76"/>
                </a:cxn>
                <a:cxn ang="0">
                  <a:pos x="65" y="76"/>
                </a:cxn>
              </a:cxnLst>
              <a:rect l="0" t="0" r="r" b="b"/>
              <a:pathLst>
                <a:path w="115" h="152">
                  <a:moveTo>
                    <a:pt x="0" y="152"/>
                  </a:moveTo>
                  <a:lnTo>
                    <a:pt x="52" y="76"/>
                  </a:lnTo>
                  <a:lnTo>
                    <a:pt x="0" y="0"/>
                  </a:lnTo>
                  <a:lnTo>
                    <a:pt x="65" y="0"/>
                  </a:lnTo>
                  <a:lnTo>
                    <a:pt x="115" y="74"/>
                  </a:lnTo>
                  <a:lnTo>
                    <a:pt x="65" y="152"/>
                  </a:lnTo>
                  <a:lnTo>
                    <a:pt x="0" y="152"/>
                  </a:lnTo>
                  <a:lnTo>
                    <a:pt x="0" y="152"/>
                  </a:lnTo>
                  <a:close/>
                  <a:moveTo>
                    <a:pt x="65" y="76"/>
                  </a:moveTo>
                  <a:lnTo>
                    <a:pt x="21" y="141"/>
                  </a:lnTo>
                  <a:lnTo>
                    <a:pt x="59" y="141"/>
                  </a:lnTo>
                  <a:lnTo>
                    <a:pt x="101" y="74"/>
                  </a:lnTo>
                  <a:lnTo>
                    <a:pt x="59" y="11"/>
                  </a:lnTo>
                  <a:lnTo>
                    <a:pt x="21" y="11"/>
                  </a:lnTo>
                  <a:lnTo>
                    <a:pt x="63" y="74"/>
                  </a:lnTo>
                  <a:lnTo>
                    <a:pt x="59" y="76"/>
                  </a:lnTo>
                  <a:lnTo>
                    <a:pt x="63" y="74"/>
                  </a:lnTo>
                  <a:lnTo>
                    <a:pt x="65" y="76"/>
                  </a:lnTo>
                  <a:lnTo>
                    <a:pt x="65" y="76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solidFill>
                <a:schemeClr val="bg2">
                  <a:lumMod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Freeform 567"/>
            <p:cNvSpPr>
              <a:spLocks noEditPoints="1"/>
            </p:cNvSpPr>
            <p:nvPr/>
          </p:nvSpPr>
          <p:spPr bwMode="auto">
            <a:xfrm>
              <a:off x="4081463" y="4405312"/>
              <a:ext cx="180975" cy="241300"/>
            </a:xfrm>
            <a:custGeom>
              <a:avLst/>
              <a:gdLst/>
              <a:ahLst/>
              <a:cxnLst>
                <a:cxn ang="0">
                  <a:pos x="0" y="152"/>
                </a:cxn>
                <a:cxn ang="0">
                  <a:pos x="52" y="76"/>
                </a:cxn>
                <a:cxn ang="0">
                  <a:pos x="0" y="0"/>
                </a:cxn>
                <a:cxn ang="0">
                  <a:pos x="65" y="0"/>
                </a:cxn>
                <a:cxn ang="0">
                  <a:pos x="114" y="74"/>
                </a:cxn>
                <a:cxn ang="0">
                  <a:pos x="65" y="152"/>
                </a:cxn>
                <a:cxn ang="0">
                  <a:pos x="0" y="152"/>
                </a:cxn>
                <a:cxn ang="0">
                  <a:pos x="0" y="152"/>
                </a:cxn>
                <a:cxn ang="0">
                  <a:pos x="65" y="76"/>
                </a:cxn>
                <a:cxn ang="0">
                  <a:pos x="20" y="141"/>
                </a:cxn>
                <a:cxn ang="0">
                  <a:pos x="58" y="141"/>
                </a:cxn>
                <a:cxn ang="0">
                  <a:pos x="101" y="74"/>
                </a:cxn>
                <a:cxn ang="0">
                  <a:pos x="58" y="11"/>
                </a:cxn>
                <a:cxn ang="0">
                  <a:pos x="20" y="11"/>
                </a:cxn>
                <a:cxn ang="0">
                  <a:pos x="63" y="74"/>
                </a:cxn>
                <a:cxn ang="0">
                  <a:pos x="58" y="76"/>
                </a:cxn>
                <a:cxn ang="0">
                  <a:pos x="63" y="74"/>
                </a:cxn>
                <a:cxn ang="0">
                  <a:pos x="65" y="76"/>
                </a:cxn>
                <a:cxn ang="0">
                  <a:pos x="65" y="76"/>
                </a:cxn>
              </a:cxnLst>
              <a:rect l="0" t="0" r="r" b="b"/>
              <a:pathLst>
                <a:path w="114" h="152">
                  <a:moveTo>
                    <a:pt x="0" y="152"/>
                  </a:moveTo>
                  <a:lnTo>
                    <a:pt x="52" y="76"/>
                  </a:lnTo>
                  <a:lnTo>
                    <a:pt x="0" y="0"/>
                  </a:lnTo>
                  <a:lnTo>
                    <a:pt x="65" y="0"/>
                  </a:lnTo>
                  <a:lnTo>
                    <a:pt x="114" y="74"/>
                  </a:lnTo>
                  <a:lnTo>
                    <a:pt x="65" y="152"/>
                  </a:lnTo>
                  <a:lnTo>
                    <a:pt x="0" y="152"/>
                  </a:lnTo>
                  <a:lnTo>
                    <a:pt x="0" y="152"/>
                  </a:lnTo>
                  <a:close/>
                  <a:moveTo>
                    <a:pt x="65" y="76"/>
                  </a:moveTo>
                  <a:lnTo>
                    <a:pt x="20" y="141"/>
                  </a:lnTo>
                  <a:lnTo>
                    <a:pt x="58" y="141"/>
                  </a:lnTo>
                  <a:lnTo>
                    <a:pt x="101" y="74"/>
                  </a:lnTo>
                  <a:lnTo>
                    <a:pt x="58" y="11"/>
                  </a:lnTo>
                  <a:lnTo>
                    <a:pt x="20" y="11"/>
                  </a:lnTo>
                  <a:lnTo>
                    <a:pt x="63" y="74"/>
                  </a:lnTo>
                  <a:lnTo>
                    <a:pt x="58" y="76"/>
                  </a:lnTo>
                  <a:lnTo>
                    <a:pt x="63" y="74"/>
                  </a:lnTo>
                  <a:lnTo>
                    <a:pt x="65" y="76"/>
                  </a:lnTo>
                  <a:lnTo>
                    <a:pt x="65" y="76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solidFill>
                <a:schemeClr val="bg2">
                  <a:lumMod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Freeform 568"/>
            <p:cNvSpPr>
              <a:spLocks noEditPoints="1"/>
            </p:cNvSpPr>
            <p:nvPr/>
          </p:nvSpPr>
          <p:spPr bwMode="auto">
            <a:xfrm>
              <a:off x="3967163" y="4405312"/>
              <a:ext cx="185738" cy="241300"/>
            </a:xfrm>
            <a:custGeom>
              <a:avLst/>
              <a:gdLst/>
              <a:ahLst/>
              <a:cxnLst>
                <a:cxn ang="0">
                  <a:pos x="0" y="152"/>
                </a:cxn>
                <a:cxn ang="0">
                  <a:pos x="52" y="76"/>
                </a:cxn>
                <a:cxn ang="0">
                  <a:pos x="3" y="0"/>
                </a:cxn>
                <a:cxn ang="0">
                  <a:pos x="65" y="0"/>
                </a:cxn>
                <a:cxn ang="0">
                  <a:pos x="117" y="74"/>
                </a:cxn>
                <a:cxn ang="0">
                  <a:pos x="65" y="152"/>
                </a:cxn>
                <a:cxn ang="0">
                  <a:pos x="0" y="152"/>
                </a:cxn>
                <a:cxn ang="0">
                  <a:pos x="0" y="152"/>
                </a:cxn>
                <a:cxn ang="0">
                  <a:pos x="65" y="76"/>
                </a:cxn>
                <a:cxn ang="0">
                  <a:pos x="23" y="141"/>
                </a:cxn>
                <a:cxn ang="0">
                  <a:pos x="59" y="141"/>
                </a:cxn>
                <a:cxn ang="0">
                  <a:pos x="103" y="74"/>
                </a:cxn>
                <a:cxn ang="0">
                  <a:pos x="59" y="11"/>
                </a:cxn>
                <a:cxn ang="0">
                  <a:pos x="23" y="11"/>
                </a:cxn>
                <a:cxn ang="0">
                  <a:pos x="63" y="74"/>
                </a:cxn>
                <a:cxn ang="0">
                  <a:pos x="59" y="76"/>
                </a:cxn>
                <a:cxn ang="0">
                  <a:pos x="63" y="74"/>
                </a:cxn>
                <a:cxn ang="0">
                  <a:pos x="65" y="76"/>
                </a:cxn>
                <a:cxn ang="0">
                  <a:pos x="65" y="76"/>
                </a:cxn>
              </a:cxnLst>
              <a:rect l="0" t="0" r="r" b="b"/>
              <a:pathLst>
                <a:path w="117" h="152">
                  <a:moveTo>
                    <a:pt x="0" y="152"/>
                  </a:moveTo>
                  <a:lnTo>
                    <a:pt x="52" y="76"/>
                  </a:lnTo>
                  <a:lnTo>
                    <a:pt x="3" y="0"/>
                  </a:lnTo>
                  <a:lnTo>
                    <a:pt x="65" y="0"/>
                  </a:lnTo>
                  <a:lnTo>
                    <a:pt x="117" y="74"/>
                  </a:lnTo>
                  <a:lnTo>
                    <a:pt x="65" y="152"/>
                  </a:lnTo>
                  <a:lnTo>
                    <a:pt x="0" y="152"/>
                  </a:lnTo>
                  <a:lnTo>
                    <a:pt x="0" y="152"/>
                  </a:lnTo>
                  <a:close/>
                  <a:moveTo>
                    <a:pt x="65" y="76"/>
                  </a:moveTo>
                  <a:lnTo>
                    <a:pt x="23" y="141"/>
                  </a:lnTo>
                  <a:lnTo>
                    <a:pt x="59" y="141"/>
                  </a:lnTo>
                  <a:lnTo>
                    <a:pt x="103" y="74"/>
                  </a:lnTo>
                  <a:lnTo>
                    <a:pt x="59" y="11"/>
                  </a:lnTo>
                  <a:lnTo>
                    <a:pt x="23" y="11"/>
                  </a:lnTo>
                  <a:lnTo>
                    <a:pt x="63" y="74"/>
                  </a:lnTo>
                  <a:lnTo>
                    <a:pt x="59" y="76"/>
                  </a:lnTo>
                  <a:lnTo>
                    <a:pt x="63" y="74"/>
                  </a:lnTo>
                  <a:lnTo>
                    <a:pt x="65" y="76"/>
                  </a:lnTo>
                  <a:lnTo>
                    <a:pt x="65" y="76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solidFill>
                <a:schemeClr val="bg2">
                  <a:lumMod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Freeform 569"/>
            <p:cNvSpPr>
              <a:spLocks noEditPoints="1"/>
            </p:cNvSpPr>
            <p:nvPr/>
          </p:nvSpPr>
          <p:spPr bwMode="auto">
            <a:xfrm>
              <a:off x="3857625" y="4405312"/>
              <a:ext cx="184150" cy="241300"/>
            </a:xfrm>
            <a:custGeom>
              <a:avLst/>
              <a:gdLst/>
              <a:ahLst/>
              <a:cxnLst>
                <a:cxn ang="0">
                  <a:pos x="0" y="152"/>
                </a:cxn>
                <a:cxn ang="0">
                  <a:pos x="52" y="76"/>
                </a:cxn>
                <a:cxn ang="0">
                  <a:pos x="0" y="0"/>
                </a:cxn>
                <a:cxn ang="0">
                  <a:pos x="65" y="0"/>
                </a:cxn>
                <a:cxn ang="0">
                  <a:pos x="116" y="74"/>
                </a:cxn>
                <a:cxn ang="0">
                  <a:pos x="65" y="152"/>
                </a:cxn>
                <a:cxn ang="0">
                  <a:pos x="0" y="152"/>
                </a:cxn>
                <a:cxn ang="0">
                  <a:pos x="0" y="152"/>
                </a:cxn>
                <a:cxn ang="0">
                  <a:pos x="65" y="76"/>
                </a:cxn>
                <a:cxn ang="0">
                  <a:pos x="22" y="141"/>
                </a:cxn>
                <a:cxn ang="0">
                  <a:pos x="58" y="141"/>
                </a:cxn>
                <a:cxn ang="0">
                  <a:pos x="103" y="74"/>
                </a:cxn>
                <a:cxn ang="0">
                  <a:pos x="58" y="11"/>
                </a:cxn>
                <a:cxn ang="0">
                  <a:pos x="22" y="11"/>
                </a:cxn>
                <a:cxn ang="0">
                  <a:pos x="63" y="74"/>
                </a:cxn>
                <a:cxn ang="0">
                  <a:pos x="58" y="76"/>
                </a:cxn>
                <a:cxn ang="0">
                  <a:pos x="63" y="74"/>
                </a:cxn>
                <a:cxn ang="0">
                  <a:pos x="65" y="76"/>
                </a:cxn>
                <a:cxn ang="0">
                  <a:pos x="65" y="76"/>
                </a:cxn>
              </a:cxnLst>
              <a:rect l="0" t="0" r="r" b="b"/>
              <a:pathLst>
                <a:path w="116" h="152">
                  <a:moveTo>
                    <a:pt x="0" y="152"/>
                  </a:moveTo>
                  <a:lnTo>
                    <a:pt x="52" y="76"/>
                  </a:lnTo>
                  <a:lnTo>
                    <a:pt x="0" y="0"/>
                  </a:lnTo>
                  <a:lnTo>
                    <a:pt x="65" y="0"/>
                  </a:lnTo>
                  <a:lnTo>
                    <a:pt x="116" y="74"/>
                  </a:lnTo>
                  <a:lnTo>
                    <a:pt x="65" y="152"/>
                  </a:lnTo>
                  <a:lnTo>
                    <a:pt x="0" y="152"/>
                  </a:lnTo>
                  <a:lnTo>
                    <a:pt x="0" y="152"/>
                  </a:lnTo>
                  <a:close/>
                  <a:moveTo>
                    <a:pt x="65" y="76"/>
                  </a:moveTo>
                  <a:lnTo>
                    <a:pt x="22" y="141"/>
                  </a:lnTo>
                  <a:lnTo>
                    <a:pt x="58" y="141"/>
                  </a:lnTo>
                  <a:lnTo>
                    <a:pt x="103" y="74"/>
                  </a:lnTo>
                  <a:lnTo>
                    <a:pt x="58" y="11"/>
                  </a:lnTo>
                  <a:lnTo>
                    <a:pt x="22" y="11"/>
                  </a:lnTo>
                  <a:lnTo>
                    <a:pt x="63" y="74"/>
                  </a:lnTo>
                  <a:lnTo>
                    <a:pt x="58" y="76"/>
                  </a:lnTo>
                  <a:lnTo>
                    <a:pt x="63" y="74"/>
                  </a:lnTo>
                  <a:lnTo>
                    <a:pt x="65" y="76"/>
                  </a:lnTo>
                  <a:lnTo>
                    <a:pt x="65" y="76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solidFill>
                <a:schemeClr val="bg2">
                  <a:lumMod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15" name="Text Box 12"/>
          <p:cNvSpPr txBox="1">
            <a:spLocks noChangeArrowheads="1"/>
          </p:cNvSpPr>
          <p:nvPr/>
        </p:nvSpPr>
        <p:spPr bwMode="auto">
          <a:xfrm>
            <a:off x="4092710" y="5204987"/>
            <a:ext cx="1939442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400" dirty="0"/>
              <a:t>Your text here</a:t>
            </a:r>
          </a:p>
        </p:txBody>
      </p:sp>
      <p:cxnSp>
        <p:nvCxnSpPr>
          <p:cNvPr id="116" name="Straight Connector 115"/>
          <p:cNvCxnSpPr/>
          <p:nvPr/>
        </p:nvCxnSpPr>
        <p:spPr>
          <a:xfrm>
            <a:off x="3962400" y="5638800"/>
            <a:ext cx="4572000" cy="1588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7" name="Picture 116" descr="1237099078782325025Steren_Futurist_circle.svg.hi.png"/>
          <p:cNvPicPr>
            <a:picLocks noChangeAspect="1"/>
          </p:cNvPicPr>
          <p:nvPr/>
        </p:nvPicPr>
        <p:blipFill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254510" y="5285649"/>
            <a:ext cx="707890" cy="707890"/>
          </a:xfrm>
          <a:prstGeom prst="rect">
            <a:avLst/>
          </a:prstGeom>
        </p:spPr>
      </p:pic>
      <p:sp>
        <p:nvSpPr>
          <p:cNvPr id="118" name="TextBox 117"/>
          <p:cNvSpPr txBox="1"/>
          <p:nvPr/>
        </p:nvSpPr>
        <p:spPr>
          <a:xfrm>
            <a:off x="3438376" y="5408765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5</a:t>
            </a:r>
          </a:p>
        </p:txBody>
      </p:sp>
      <p:grpSp>
        <p:nvGrpSpPr>
          <p:cNvPr id="6" name="Group 75"/>
          <p:cNvGrpSpPr/>
          <p:nvPr/>
        </p:nvGrpSpPr>
        <p:grpSpPr>
          <a:xfrm flipH="1">
            <a:off x="7199312" y="5514249"/>
            <a:ext cx="1411288" cy="241300"/>
            <a:chOff x="3857625" y="4405312"/>
            <a:chExt cx="1411288" cy="241300"/>
          </a:xfrm>
        </p:grpSpPr>
        <p:sp>
          <p:nvSpPr>
            <p:cNvPr id="120" name="Freeform 558"/>
            <p:cNvSpPr>
              <a:spLocks noEditPoints="1"/>
            </p:cNvSpPr>
            <p:nvPr/>
          </p:nvSpPr>
          <p:spPr bwMode="auto">
            <a:xfrm>
              <a:off x="5087938" y="4405312"/>
              <a:ext cx="180975" cy="241300"/>
            </a:xfrm>
            <a:custGeom>
              <a:avLst/>
              <a:gdLst/>
              <a:ahLst/>
              <a:cxnLst>
                <a:cxn ang="0">
                  <a:pos x="0" y="152"/>
                </a:cxn>
                <a:cxn ang="0">
                  <a:pos x="49" y="76"/>
                </a:cxn>
                <a:cxn ang="0">
                  <a:pos x="0" y="0"/>
                </a:cxn>
                <a:cxn ang="0">
                  <a:pos x="62" y="0"/>
                </a:cxn>
                <a:cxn ang="0">
                  <a:pos x="114" y="74"/>
                </a:cxn>
                <a:cxn ang="0">
                  <a:pos x="62" y="152"/>
                </a:cxn>
                <a:cxn ang="0">
                  <a:pos x="0" y="152"/>
                </a:cxn>
                <a:cxn ang="0">
                  <a:pos x="0" y="152"/>
                </a:cxn>
                <a:cxn ang="0">
                  <a:pos x="62" y="76"/>
                </a:cxn>
                <a:cxn ang="0">
                  <a:pos x="20" y="141"/>
                </a:cxn>
                <a:cxn ang="0">
                  <a:pos x="58" y="141"/>
                </a:cxn>
                <a:cxn ang="0">
                  <a:pos x="100" y="74"/>
                </a:cxn>
                <a:cxn ang="0">
                  <a:pos x="58" y="11"/>
                </a:cxn>
                <a:cxn ang="0">
                  <a:pos x="20" y="11"/>
                </a:cxn>
                <a:cxn ang="0">
                  <a:pos x="60" y="74"/>
                </a:cxn>
                <a:cxn ang="0">
                  <a:pos x="55" y="76"/>
                </a:cxn>
                <a:cxn ang="0">
                  <a:pos x="60" y="74"/>
                </a:cxn>
                <a:cxn ang="0">
                  <a:pos x="62" y="76"/>
                </a:cxn>
                <a:cxn ang="0">
                  <a:pos x="62" y="76"/>
                </a:cxn>
              </a:cxnLst>
              <a:rect l="0" t="0" r="r" b="b"/>
              <a:pathLst>
                <a:path w="114" h="152">
                  <a:moveTo>
                    <a:pt x="0" y="152"/>
                  </a:moveTo>
                  <a:lnTo>
                    <a:pt x="49" y="76"/>
                  </a:lnTo>
                  <a:lnTo>
                    <a:pt x="0" y="0"/>
                  </a:lnTo>
                  <a:lnTo>
                    <a:pt x="62" y="0"/>
                  </a:lnTo>
                  <a:lnTo>
                    <a:pt x="114" y="74"/>
                  </a:lnTo>
                  <a:lnTo>
                    <a:pt x="62" y="152"/>
                  </a:lnTo>
                  <a:lnTo>
                    <a:pt x="0" y="152"/>
                  </a:lnTo>
                  <a:lnTo>
                    <a:pt x="0" y="152"/>
                  </a:lnTo>
                  <a:close/>
                  <a:moveTo>
                    <a:pt x="62" y="76"/>
                  </a:moveTo>
                  <a:lnTo>
                    <a:pt x="20" y="141"/>
                  </a:lnTo>
                  <a:lnTo>
                    <a:pt x="58" y="141"/>
                  </a:lnTo>
                  <a:lnTo>
                    <a:pt x="100" y="74"/>
                  </a:lnTo>
                  <a:lnTo>
                    <a:pt x="58" y="11"/>
                  </a:lnTo>
                  <a:lnTo>
                    <a:pt x="20" y="11"/>
                  </a:lnTo>
                  <a:lnTo>
                    <a:pt x="60" y="74"/>
                  </a:lnTo>
                  <a:lnTo>
                    <a:pt x="55" y="76"/>
                  </a:lnTo>
                  <a:lnTo>
                    <a:pt x="60" y="74"/>
                  </a:lnTo>
                  <a:lnTo>
                    <a:pt x="62" y="76"/>
                  </a:lnTo>
                  <a:lnTo>
                    <a:pt x="62" y="76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solidFill>
                <a:schemeClr val="bg2">
                  <a:lumMod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Freeform 559"/>
            <p:cNvSpPr>
              <a:spLocks noEditPoints="1"/>
            </p:cNvSpPr>
            <p:nvPr/>
          </p:nvSpPr>
          <p:spPr bwMode="auto">
            <a:xfrm>
              <a:off x="4976813" y="4405312"/>
              <a:ext cx="180975" cy="241300"/>
            </a:xfrm>
            <a:custGeom>
              <a:avLst/>
              <a:gdLst/>
              <a:ahLst/>
              <a:cxnLst>
                <a:cxn ang="0">
                  <a:pos x="0" y="152"/>
                </a:cxn>
                <a:cxn ang="0">
                  <a:pos x="49" y="76"/>
                </a:cxn>
                <a:cxn ang="0">
                  <a:pos x="0" y="0"/>
                </a:cxn>
                <a:cxn ang="0">
                  <a:pos x="63" y="0"/>
                </a:cxn>
                <a:cxn ang="0">
                  <a:pos x="114" y="74"/>
                </a:cxn>
                <a:cxn ang="0">
                  <a:pos x="63" y="152"/>
                </a:cxn>
                <a:cxn ang="0">
                  <a:pos x="0" y="152"/>
                </a:cxn>
                <a:cxn ang="0">
                  <a:pos x="0" y="152"/>
                </a:cxn>
                <a:cxn ang="0">
                  <a:pos x="63" y="76"/>
                </a:cxn>
                <a:cxn ang="0">
                  <a:pos x="20" y="141"/>
                </a:cxn>
                <a:cxn ang="0">
                  <a:pos x="56" y="141"/>
                </a:cxn>
                <a:cxn ang="0">
                  <a:pos x="101" y="74"/>
                </a:cxn>
                <a:cxn ang="0">
                  <a:pos x="56" y="11"/>
                </a:cxn>
                <a:cxn ang="0">
                  <a:pos x="20" y="11"/>
                </a:cxn>
                <a:cxn ang="0">
                  <a:pos x="61" y="74"/>
                </a:cxn>
                <a:cxn ang="0">
                  <a:pos x="56" y="76"/>
                </a:cxn>
                <a:cxn ang="0">
                  <a:pos x="61" y="74"/>
                </a:cxn>
                <a:cxn ang="0">
                  <a:pos x="63" y="76"/>
                </a:cxn>
                <a:cxn ang="0">
                  <a:pos x="63" y="76"/>
                </a:cxn>
              </a:cxnLst>
              <a:rect l="0" t="0" r="r" b="b"/>
              <a:pathLst>
                <a:path w="114" h="152">
                  <a:moveTo>
                    <a:pt x="0" y="152"/>
                  </a:moveTo>
                  <a:lnTo>
                    <a:pt x="49" y="76"/>
                  </a:lnTo>
                  <a:lnTo>
                    <a:pt x="0" y="0"/>
                  </a:lnTo>
                  <a:lnTo>
                    <a:pt x="63" y="0"/>
                  </a:lnTo>
                  <a:lnTo>
                    <a:pt x="114" y="74"/>
                  </a:lnTo>
                  <a:lnTo>
                    <a:pt x="63" y="152"/>
                  </a:lnTo>
                  <a:lnTo>
                    <a:pt x="0" y="152"/>
                  </a:lnTo>
                  <a:lnTo>
                    <a:pt x="0" y="152"/>
                  </a:lnTo>
                  <a:close/>
                  <a:moveTo>
                    <a:pt x="63" y="76"/>
                  </a:moveTo>
                  <a:lnTo>
                    <a:pt x="20" y="141"/>
                  </a:lnTo>
                  <a:lnTo>
                    <a:pt x="56" y="141"/>
                  </a:lnTo>
                  <a:lnTo>
                    <a:pt x="101" y="74"/>
                  </a:lnTo>
                  <a:lnTo>
                    <a:pt x="56" y="11"/>
                  </a:lnTo>
                  <a:lnTo>
                    <a:pt x="20" y="11"/>
                  </a:lnTo>
                  <a:lnTo>
                    <a:pt x="61" y="74"/>
                  </a:lnTo>
                  <a:lnTo>
                    <a:pt x="56" y="76"/>
                  </a:lnTo>
                  <a:lnTo>
                    <a:pt x="61" y="74"/>
                  </a:lnTo>
                  <a:lnTo>
                    <a:pt x="63" y="76"/>
                  </a:lnTo>
                  <a:lnTo>
                    <a:pt x="63" y="76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solidFill>
                <a:schemeClr val="bg2">
                  <a:lumMod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Freeform 560"/>
            <p:cNvSpPr>
              <a:spLocks noEditPoints="1"/>
            </p:cNvSpPr>
            <p:nvPr/>
          </p:nvSpPr>
          <p:spPr bwMode="auto">
            <a:xfrm>
              <a:off x="4864100" y="4405312"/>
              <a:ext cx="180975" cy="241300"/>
            </a:xfrm>
            <a:custGeom>
              <a:avLst/>
              <a:gdLst/>
              <a:ahLst/>
              <a:cxnLst>
                <a:cxn ang="0">
                  <a:pos x="0" y="152"/>
                </a:cxn>
                <a:cxn ang="0">
                  <a:pos x="51" y="76"/>
                </a:cxn>
                <a:cxn ang="0">
                  <a:pos x="0" y="0"/>
                </a:cxn>
                <a:cxn ang="0">
                  <a:pos x="62" y="0"/>
                </a:cxn>
                <a:cxn ang="0">
                  <a:pos x="114" y="74"/>
                </a:cxn>
                <a:cxn ang="0">
                  <a:pos x="62" y="152"/>
                </a:cxn>
                <a:cxn ang="0">
                  <a:pos x="0" y="152"/>
                </a:cxn>
                <a:cxn ang="0">
                  <a:pos x="0" y="152"/>
                </a:cxn>
                <a:cxn ang="0">
                  <a:pos x="62" y="76"/>
                </a:cxn>
                <a:cxn ang="0">
                  <a:pos x="20" y="141"/>
                </a:cxn>
                <a:cxn ang="0">
                  <a:pos x="58" y="141"/>
                </a:cxn>
                <a:cxn ang="0">
                  <a:pos x="100" y="74"/>
                </a:cxn>
                <a:cxn ang="0">
                  <a:pos x="58" y="11"/>
                </a:cxn>
                <a:cxn ang="0">
                  <a:pos x="20" y="11"/>
                </a:cxn>
                <a:cxn ang="0">
                  <a:pos x="62" y="74"/>
                </a:cxn>
                <a:cxn ang="0">
                  <a:pos x="58" y="76"/>
                </a:cxn>
                <a:cxn ang="0">
                  <a:pos x="62" y="74"/>
                </a:cxn>
                <a:cxn ang="0">
                  <a:pos x="62" y="76"/>
                </a:cxn>
                <a:cxn ang="0">
                  <a:pos x="62" y="76"/>
                </a:cxn>
              </a:cxnLst>
              <a:rect l="0" t="0" r="r" b="b"/>
              <a:pathLst>
                <a:path w="114" h="152">
                  <a:moveTo>
                    <a:pt x="0" y="152"/>
                  </a:moveTo>
                  <a:lnTo>
                    <a:pt x="51" y="76"/>
                  </a:lnTo>
                  <a:lnTo>
                    <a:pt x="0" y="0"/>
                  </a:lnTo>
                  <a:lnTo>
                    <a:pt x="62" y="0"/>
                  </a:lnTo>
                  <a:lnTo>
                    <a:pt x="114" y="74"/>
                  </a:lnTo>
                  <a:lnTo>
                    <a:pt x="62" y="152"/>
                  </a:lnTo>
                  <a:lnTo>
                    <a:pt x="0" y="152"/>
                  </a:lnTo>
                  <a:lnTo>
                    <a:pt x="0" y="152"/>
                  </a:lnTo>
                  <a:close/>
                  <a:moveTo>
                    <a:pt x="62" y="76"/>
                  </a:moveTo>
                  <a:lnTo>
                    <a:pt x="20" y="141"/>
                  </a:lnTo>
                  <a:lnTo>
                    <a:pt x="58" y="141"/>
                  </a:lnTo>
                  <a:lnTo>
                    <a:pt x="100" y="74"/>
                  </a:lnTo>
                  <a:lnTo>
                    <a:pt x="58" y="11"/>
                  </a:lnTo>
                  <a:lnTo>
                    <a:pt x="20" y="11"/>
                  </a:lnTo>
                  <a:lnTo>
                    <a:pt x="62" y="74"/>
                  </a:lnTo>
                  <a:lnTo>
                    <a:pt x="58" y="76"/>
                  </a:lnTo>
                  <a:lnTo>
                    <a:pt x="62" y="74"/>
                  </a:lnTo>
                  <a:lnTo>
                    <a:pt x="62" y="76"/>
                  </a:lnTo>
                  <a:lnTo>
                    <a:pt x="62" y="76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solidFill>
                <a:schemeClr val="bg2">
                  <a:lumMod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Freeform 561"/>
            <p:cNvSpPr>
              <a:spLocks noEditPoints="1"/>
            </p:cNvSpPr>
            <p:nvPr/>
          </p:nvSpPr>
          <p:spPr bwMode="auto">
            <a:xfrm>
              <a:off x="4752975" y="4405312"/>
              <a:ext cx="180975" cy="241300"/>
            </a:xfrm>
            <a:custGeom>
              <a:avLst/>
              <a:gdLst/>
              <a:ahLst/>
              <a:cxnLst>
                <a:cxn ang="0">
                  <a:pos x="0" y="152"/>
                </a:cxn>
                <a:cxn ang="0">
                  <a:pos x="49" y="76"/>
                </a:cxn>
                <a:cxn ang="0">
                  <a:pos x="0" y="0"/>
                </a:cxn>
                <a:cxn ang="0">
                  <a:pos x="63" y="0"/>
                </a:cxn>
                <a:cxn ang="0">
                  <a:pos x="114" y="74"/>
                </a:cxn>
                <a:cxn ang="0">
                  <a:pos x="63" y="152"/>
                </a:cxn>
                <a:cxn ang="0">
                  <a:pos x="0" y="152"/>
                </a:cxn>
                <a:cxn ang="0">
                  <a:pos x="0" y="152"/>
                </a:cxn>
                <a:cxn ang="0">
                  <a:pos x="63" y="76"/>
                </a:cxn>
                <a:cxn ang="0">
                  <a:pos x="20" y="141"/>
                </a:cxn>
                <a:cxn ang="0">
                  <a:pos x="58" y="141"/>
                </a:cxn>
                <a:cxn ang="0">
                  <a:pos x="101" y="74"/>
                </a:cxn>
                <a:cxn ang="0">
                  <a:pos x="58" y="11"/>
                </a:cxn>
                <a:cxn ang="0">
                  <a:pos x="20" y="11"/>
                </a:cxn>
                <a:cxn ang="0">
                  <a:pos x="61" y="74"/>
                </a:cxn>
                <a:cxn ang="0">
                  <a:pos x="56" y="76"/>
                </a:cxn>
                <a:cxn ang="0">
                  <a:pos x="61" y="74"/>
                </a:cxn>
                <a:cxn ang="0">
                  <a:pos x="63" y="76"/>
                </a:cxn>
                <a:cxn ang="0">
                  <a:pos x="63" y="76"/>
                </a:cxn>
              </a:cxnLst>
              <a:rect l="0" t="0" r="r" b="b"/>
              <a:pathLst>
                <a:path w="114" h="152">
                  <a:moveTo>
                    <a:pt x="0" y="152"/>
                  </a:moveTo>
                  <a:lnTo>
                    <a:pt x="49" y="76"/>
                  </a:lnTo>
                  <a:lnTo>
                    <a:pt x="0" y="0"/>
                  </a:lnTo>
                  <a:lnTo>
                    <a:pt x="63" y="0"/>
                  </a:lnTo>
                  <a:lnTo>
                    <a:pt x="114" y="74"/>
                  </a:lnTo>
                  <a:lnTo>
                    <a:pt x="63" y="152"/>
                  </a:lnTo>
                  <a:lnTo>
                    <a:pt x="0" y="152"/>
                  </a:lnTo>
                  <a:lnTo>
                    <a:pt x="0" y="152"/>
                  </a:lnTo>
                  <a:close/>
                  <a:moveTo>
                    <a:pt x="63" y="76"/>
                  </a:moveTo>
                  <a:lnTo>
                    <a:pt x="20" y="141"/>
                  </a:lnTo>
                  <a:lnTo>
                    <a:pt x="58" y="141"/>
                  </a:lnTo>
                  <a:lnTo>
                    <a:pt x="101" y="74"/>
                  </a:lnTo>
                  <a:lnTo>
                    <a:pt x="58" y="11"/>
                  </a:lnTo>
                  <a:lnTo>
                    <a:pt x="20" y="11"/>
                  </a:lnTo>
                  <a:lnTo>
                    <a:pt x="61" y="74"/>
                  </a:lnTo>
                  <a:lnTo>
                    <a:pt x="56" y="76"/>
                  </a:lnTo>
                  <a:lnTo>
                    <a:pt x="61" y="74"/>
                  </a:lnTo>
                  <a:lnTo>
                    <a:pt x="63" y="76"/>
                  </a:lnTo>
                  <a:lnTo>
                    <a:pt x="63" y="76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solidFill>
                <a:schemeClr val="bg2">
                  <a:lumMod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Freeform 562"/>
            <p:cNvSpPr>
              <a:spLocks noEditPoints="1"/>
            </p:cNvSpPr>
            <p:nvPr/>
          </p:nvSpPr>
          <p:spPr bwMode="auto">
            <a:xfrm>
              <a:off x="4643438" y="4405312"/>
              <a:ext cx="180975" cy="241300"/>
            </a:xfrm>
            <a:custGeom>
              <a:avLst/>
              <a:gdLst/>
              <a:ahLst/>
              <a:cxnLst>
                <a:cxn ang="0">
                  <a:pos x="0" y="152"/>
                </a:cxn>
                <a:cxn ang="0">
                  <a:pos x="49" y="76"/>
                </a:cxn>
                <a:cxn ang="0">
                  <a:pos x="0" y="0"/>
                </a:cxn>
                <a:cxn ang="0">
                  <a:pos x="62" y="0"/>
                </a:cxn>
                <a:cxn ang="0">
                  <a:pos x="114" y="74"/>
                </a:cxn>
                <a:cxn ang="0">
                  <a:pos x="62" y="152"/>
                </a:cxn>
                <a:cxn ang="0">
                  <a:pos x="0" y="152"/>
                </a:cxn>
                <a:cxn ang="0">
                  <a:pos x="0" y="152"/>
                </a:cxn>
                <a:cxn ang="0">
                  <a:pos x="62" y="76"/>
                </a:cxn>
                <a:cxn ang="0">
                  <a:pos x="20" y="141"/>
                </a:cxn>
                <a:cxn ang="0">
                  <a:pos x="58" y="141"/>
                </a:cxn>
                <a:cxn ang="0">
                  <a:pos x="100" y="74"/>
                </a:cxn>
                <a:cxn ang="0">
                  <a:pos x="58" y="11"/>
                </a:cxn>
                <a:cxn ang="0">
                  <a:pos x="20" y="11"/>
                </a:cxn>
                <a:cxn ang="0">
                  <a:pos x="60" y="74"/>
                </a:cxn>
                <a:cxn ang="0">
                  <a:pos x="56" y="76"/>
                </a:cxn>
                <a:cxn ang="0">
                  <a:pos x="60" y="74"/>
                </a:cxn>
                <a:cxn ang="0">
                  <a:pos x="62" y="76"/>
                </a:cxn>
                <a:cxn ang="0">
                  <a:pos x="62" y="76"/>
                </a:cxn>
              </a:cxnLst>
              <a:rect l="0" t="0" r="r" b="b"/>
              <a:pathLst>
                <a:path w="114" h="152">
                  <a:moveTo>
                    <a:pt x="0" y="152"/>
                  </a:moveTo>
                  <a:lnTo>
                    <a:pt x="49" y="76"/>
                  </a:lnTo>
                  <a:lnTo>
                    <a:pt x="0" y="0"/>
                  </a:lnTo>
                  <a:lnTo>
                    <a:pt x="62" y="0"/>
                  </a:lnTo>
                  <a:lnTo>
                    <a:pt x="114" y="74"/>
                  </a:lnTo>
                  <a:lnTo>
                    <a:pt x="62" y="152"/>
                  </a:lnTo>
                  <a:lnTo>
                    <a:pt x="0" y="152"/>
                  </a:lnTo>
                  <a:lnTo>
                    <a:pt x="0" y="152"/>
                  </a:lnTo>
                  <a:close/>
                  <a:moveTo>
                    <a:pt x="62" y="76"/>
                  </a:moveTo>
                  <a:lnTo>
                    <a:pt x="20" y="141"/>
                  </a:lnTo>
                  <a:lnTo>
                    <a:pt x="58" y="141"/>
                  </a:lnTo>
                  <a:lnTo>
                    <a:pt x="100" y="74"/>
                  </a:lnTo>
                  <a:lnTo>
                    <a:pt x="58" y="11"/>
                  </a:lnTo>
                  <a:lnTo>
                    <a:pt x="20" y="11"/>
                  </a:lnTo>
                  <a:lnTo>
                    <a:pt x="60" y="74"/>
                  </a:lnTo>
                  <a:lnTo>
                    <a:pt x="56" y="76"/>
                  </a:lnTo>
                  <a:lnTo>
                    <a:pt x="60" y="74"/>
                  </a:lnTo>
                  <a:lnTo>
                    <a:pt x="62" y="76"/>
                  </a:lnTo>
                  <a:lnTo>
                    <a:pt x="62" y="76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solidFill>
                <a:schemeClr val="bg2">
                  <a:lumMod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Freeform 563"/>
            <p:cNvSpPr>
              <a:spLocks noEditPoints="1"/>
            </p:cNvSpPr>
            <p:nvPr/>
          </p:nvSpPr>
          <p:spPr bwMode="auto">
            <a:xfrm>
              <a:off x="4532313" y="4405312"/>
              <a:ext cx="182563" cy="241300"/>
            </a:xfrm>
            <a:custGeom>
              <a:avLst/>
              <a:gdLst/>
              <a:ahLst/>
              <a:cxnLst>
                <a:cxn ang="0">
                  <a:pos x="0" y="152"/>
                </a:cxn>
                <a:cxn ang="0">
                  <a:pos x="50" y="76"/>
                </a:cxn>
                <a:cxn ang="0">
                  <a:pos x="0" y="0"/>
                </a:cxn>
                <a:cxn ang="0">
                  <a:pos x="63" y="0"/>
                </a:cxn>
                <a:cxn ang="0">
                  <a:pos x="115" y="74"/>
                </a:cxn>
                <a:cxn ang="0">
                  <a:pos x="63" y="152"/>
                </a:cxn>
                <a:cxn ang="0">
                  <a:pos x="0" y="152"/>
                </a:cxn>
                <a:cxn ang="0">
                  <a:pos x="0" y="152"/>
                </a:cxn>
                <a:cxn ang="0">
                  <a:pos x="63" y="76"/>
                </a:cxn>
                <a:cxn ang="0">
                  <a:pos x="20" y="141"/>
                </a:cxn>
                <a:cxn ang="0">
                  <a:pos x="59" y="141"/>
                </a:cxn>
                <a:cxn ang="0">
                  <a:pos x="101" y="74"/>
                </a:cxn>
                <a:cxn ang="0">
                  <a:pos x="59" y="11"/>
                </a:cxn>
                <a:cxn ang="0">
                  <a:pos x="20" y="11"/>
                </a:cxn>
                <a:cxn ang="0">
                  <a:pos x="61" y="74"/>
                </a:cxn>
                <a:cxn ang="0">
                  <a:pos x="56" y="76"/>
                </a:cxn>
                <a:cxn ang="0">
                  <a:pos x="61" y="74"/>
                </a:cxn>
                <a:cxn ang="0">
                  <a:pos x="63" y="76"/>
                </a:cxn>
                <a:cxn ang="0">
                  <a:pos x="63" y="76"/>
                </a:cxn>
              </a:cxnLst>
              <a:rect l="0" t="0" r="r" b="b"/>
              <a:pathLst>
                <a:path w="115" h="152">
                  <a:moveTo>
                    <a:pt x="0" y="152"/>
                  </a:moveTo>
                  <a:lnTo>
                    <a:pt x="50" y="76"/>
                  </a:lnTo>
                  <a:lnTo>
                    <a:pt x="0" y="0"/>
                  </a:lnTo>
                  <a:lnTo>
                    <a:pt x="63" y="0"/>
                  </a:lnTo>
                  <a:lnTo>
                    <a:pt x="115" y="74"/>
                  </a:lnTo>
                  <a:lnTo>
                    <a:pt x="63" y="152"/>
                  </a:lnTo>
                  <a:lnTo>
                    <a:pt x="0" y="152"/>
                  </a:lnTo>
                  <a:lnTo>
                    <a:pt x="0" y="152"/>
                  </a:lnTo>
                  <a:close/>
                  <a:moveTo>
                    <a:pt x="63" y="76"/>
                  </a:moveTo>
                  <a:lnTo>
                    <a:pt x="20" y="141"/>
                  </a:lnTo>
                  <a:lnTo>
                    <a:pt x="59" y="141"/>
                  </a:lnTo>
                  <a:lnTo>
                    <a:pt x="101" y="74"/>
                  </a:lnTo>
                  <a:lnTo>
                    <a:pt x="59" y="11"/>
                  </a:lnTo>
                  <a:lnTo>
                    <a:pt x="20" y="11"/>
                  </a:lnTo>
                  <a:lnTo>
                    <a:pt x="61" y="74"/>
                  </a:lnTo>
                  <a:lnTo>
                    <a:pt x="56" y="76"/>
                  </a:lnTo>
                  <a:lnTo>
                    <a:pt x="61" y="74"/>
                  </a:lnTo>
                  <a:lnTo>
                    <a:pt x="63" y="76"/>
                  </a:lnTo>
                  <a:lnTo>
                    <a:pt x="63" y="76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solidFill>
                <a:schemeClr val="bg2">
                  <a:lumMod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Freeform 564"/>
            <p:cNvSpPr>
              <a:spLocks noEditPoints="1"/>
            </p:cNvSpPr>
            <p:nvPr/>
          </p:nvSpPr>
          <p:spPr bwMode="auto">
            <a:xfrm>
              <a:off x="4419600" y="4405312"/>
              <a:ext cx="180975" cy="241300"/>
            </a:xfrm>
            <a:custGeom>
              <a:avLst/>
              <a:gdLst/>
              <a:ahLst/>
              <a:cxnLst>
                <a:cxn ang="0">
                  <a:pos x="0" y="152"/>
                </a:cxn>
                <a:cxn ang="0">
                  <a:pos x="51" y="76"/>
                </a:cxn>
                <a:cxn ang="0">
                  <a:pos x="0" y="0"/>
                </a:cxn>
                <a:cxn ang="0">
                  <a:pos x="65" y="0"/>
                </a:cxn>
                <a:cxn ang="0">
                  <a:pos x="114" y="74"/>
                </a:cxn>
                <a:cxn ang="0">
                  <a:pos x="65" y="152"/>
                </a:cxn>
                <a:cxn ang="0">
                  <a:pos x="0" y="152"/>
                </a:cxn>
                <a:cxn ang="0">
                  <a:pos x="0" y="152"/>
                </a:cxn>
                <a:cxn ang="0">
                  <a:pos x="65" y="76"/>
                </a:cxn>
                <a:cxn ang="0">
                  <a:pos x="20" y="141"/>
                </a:cxn>
                <a:cxn ang="0">
                  <a:pos x="58" y="141"/>
                </a:cxn>
                <a:cxn ang="0">
                  <a:pos x="100" y="74"/>
                </a:cxn>
                <a:cxn ang="0">
                  <a:pos x="58" y="11"/>
                </a:cxn>
                <a:cxn ang="0">
                  <a:pos x="20" y="11"/>
                </a:cxn>
                <a:cxn ang="0">
                  <a:pos x="62" y="74"/>
                </a:cxn>
                <a:cxn ang="0">
                  <a:pos x="58" y="76"/>
                </a:cxn>
                <a:cxn ang="0">
                  <a:pos x="62" y="74"/>
                </a:cxn>
                <a:cxn ang="0">
                  <a:pos x="65" y="76"/>
                </a:cxn>
                <a:cxn ang="0">
                  <a:pos x="65" y="76"/>
                </a:cxn>
              </a:cxnLst>
              <a:rect l="0" t="0" r="r" b="b"/>
              <a:pathLst>
                <a:path w="114" h="152">
                  <a:moveTo>
                    <a:pt x="0" y="152"/>
                  </a:moveTo>
                  <a:lnTo>
                    <a:pt x="51" y="76"/>
                  </a:lnTo>
                  <a:lnTo>
                    <a:pt x="0" y="0"/>
                  </a:lnTo>
                  <a:lnTo>
                    <a:pt x="65" y="0"/>
                  </a:lnTo>
                  <a:lnTo>
                    <a:pt x="114" y="74"/>
                  </a:lnTo>
                  <a:lnTo>
                    <a:pt x="65" y="152"/>
                  </a:lnTo>
                  <a:lnTo>
                    <a:pt x="0" y="152"/>
                  </a:lnTo>
                  <a:lnTo>
                    <a:pt x="0" y="152"/>
                  </a:lnTo>
                  <a:close/>
                  <a:moveTo>
                    <a:pt x="65" y="76"/>
                  </a:moveTo>
                  <a:lnTo>
                    <a:pt x="20" y="141"/>
                  </a:lnTo>
                  <a:lnTo>
                    <a:pt x="58" y="141"/>
                  </a:lnTo>
                  <a:lnTo>
                    <a:pt x="100" y="74"/>
                  </a:lnTo>
                  <a:lnTo>
                    <a:pt x="58" y="11"/>
                  </a:lnTo>
                  <a:lnTo>
                    <a:pt x="20" y="11"/>
                  </a:lnTo>
                  <a:lnTo>
                    <a:pt x="62" y="74"/>
                  </a:lnTo>
                  <a:lnTo>
                    <a:pt x="58" y="76"/>
                  </a:lnTo>
                  <a:lnTo>
                    <a:pt x="62" y="74"/>
                  </a:lnTo>
                  <a:lnTo>
                    <a:pt x="65" y="76"/>
                  </a:lnTo>
                  <a:lnTo>
                    <a:pt x="65" y="76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solidFill>
                <a:schemeClr val="bg2">
                  <a:lumMod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" name="Freeform 565"/>
            <p:cNvSpPr>
              <a:spLocks noEditPoints="1"/>
            </p:cNvSpPr>
            <p:nvPr/>
          </p:nvSpPr>
          <p:spPr bwMode="auto">
            <a:xfrm>
              <a:off x="4308475" y="4405312"/>
              <a:ext cx="180975" cy="241300"/>
            </a:xfrm>
            <a:custGeom>
              <a:avLst/>
              <a:gdLst/>
              <a:ahLst/>
              <a:cxnLst>
                <a:cxn ang="0">
                  <a:pos x="0" y="152"/>
                </a:cxn>
                <a:cxn ang="0">
                  <a:pos x="52" y="76"/>
                </a:cxn>
                <a:cxn ang="0">
                  <a:pos x="0" y="0"/>
                </a:cxn>
                <a:cxn ang="0">
                  <a:pos x="63" y="0"/>
                </a:cxn>
                <a:cxn ang="0">
                  <a:pos x="114" y="74"/>
                </a:cxn>
                <a:cxn ang="0">
                  <a:pos x="65" y="152"/>
                </a:cxn>
                <a:cxn ang="0">
                  <a:pos x="0" y="152"/>
                </a:cxn>
                <a:cxn ang="0">
                  <a:pos x="0" y="152"/>
                </a:cxn>
                <a:cxn ang="0">
                  <a:pos x="65" y="76"/>
                </a:cxn>
                <a:cxn ang="0">
                  <a:pos x="20" y="141"/>
                </a:cxn>
                <a:cxn ang="0">
                  <a:pos x="59" y="141"/>
                </a:cxn>
                <a:cxn ang="0">
                  <a:pos x="101" y="74"/>
                </a:cxn>
                <a:cxn ang="0">
                  <a:pos x="59" y="11"/>
                </a:cxn>
                <a:cxn ang="0">
                  <a:pos x="20" y="11"/>
                </a:cxn>
                <a:cxn ang="0">
                  <a:pos x="63" y="74"/>
                </a:cxn>
                <a:cxn ang="0">
                  <a:pos x="59" y="76"/>
                </a:cxn>
                <a:cxn ang="0">
                  <a:pos x="63" y="74"/>
                </a:cxn>
                <a:cxn ang="0">
                  <a:pos x="65" y="76"/>
                </a:cxn>
                <a:cxn ang="0">
                  <a:pos x="65" y="76"/>
                </a:cxn>
              </a:cxnLst>
              <a:rect l="0" t="0" r="r" b="b"/>
              <a:pathLst>
                <a:path w="114" h="152">
                  <a:moveTo>
                    <a:pt x="0" y="152"/>
                  </a:moveTo>
                  <a:lnTo>
                    <a:pt x="52" y="76"/>
                  </a:lnTo>
                  <a:lnTo>
                    <a:pt x="0" y="0"/>
                  </a:lnTo>
                  <a:lnTo>
                    <a:pt x="63" y="0"/>
                  </a:lnTo>
                  <a:lnTo>
                    <a:pt x="114" y="74"/>
                  </a:lnTo>
                  <a:lnTo>
                    <a:pt x="65" y="152"/>
                  </a:lnTo>
                  <a:lnTo>
                    <a:pt x="0" y="152"/>
                  </a:lnTo>
                  <a:lnTo>
                    <a:pt x="0" y="152"/>
                  </a:lnTo>
                  <a:close/>
                  <a:moveTo>
                    <a:pt x="65" y="76"/>
                  </a:moveTo>
                  <a:lnTo>
                    <a:pt x="20" y="141"/>
                  </a:lnTo>
                  <a:lnTo>
                    <a:pt x="59" y="141"/>
                  </a:lnTo>
                  <a:lnTo>
                    <a:pt x="101" y="74"/>
                  </a:lnTo>
                  <a:lnTo>
                    <a:pt x="59" y="11"/>
                  </a:lnTo>
                  <a:lnTo>
                    <a:pt x="20" y="11"/>
                  </a:lnTo>
                  <a:lnTo>
                    <a:pt x="63" y="74"/>
                  </a:lnTo>
                  <a:lnTo>
                    <a:pt x="59" y="76"/>
                  </a:lnTo>
                  <a:lnTo>
                    <a:pt x="63" y="74"/>
                  </a:lnTo>
                  <a:lnTo>
                    <a:pt x="65" y="76"/>
                  </a:lnTo>
                  <a:lnTo>
                    <a:pt x="65" y="76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solidFill>
                <a:schemeClr val="bg2">
                  <a:lumMod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" name="Freeform 566"/>
            <p:cNvSpPr>
              <a:spLocks noEditPoints="1"/>
            </p:cNvSpPr>
            <p:nvPr/>
          </p:nvSpPr>
          <p:spPr bwMode="auto">
            <a:xfrm>
              <a:off x="4191000" y="4405312"/>
              <a:ext cx="182563" cy="241300"/>
            </a:xfrm>
            <a:custGeom>
              <a:avLst/>
              <a:gdLst/>
              <a:ahLst/>
              <a:cxnLst>
                <a:cxn ang="0">
                  <a:pos x="0" y="152"/>
                </a:cxn>
                <a:cxn ang="0">
                  <a:pos x="52" y="76"/>
                </a:cxn>
                <a:cxn ang="0">
                  <a:pos x="0" y="0"/>
                </a:cxn>
                <a:cxn ang="0">
                  <a:pos x="65" y="0"/>
                </a:cxn>
                <a:cxn ang="0">
                  <a:pos x="115" y="74"/>
                </a:cxn>
                <a:cxn ang="0">
                  <a:pos x="65" y="152"/>
                </a:cxn>
                <a:cxn ang="0">
                  <a:pos x="0" y="152"/>
                </a:cxn>
                <a:cxn ang="0">
                  <a:pos x="0" y="152"/>
                </a:cxn>
                <a:cxn ang="0">
                  <a:pos x="65" y="76"/>
                </a:cxn>
                <a:cxn ang="0">
                  <a:pos x="21" y="141"/>
                </a:cxn>
                <a:cxn ang="0">
                  <a:pos x="59" y="141"/>
                </a:cxn>
                <a:cxn ang="0">
                  <a:pos x="101" y="74"/>
                </a:cxn>
                <a:cxn ang="0">
                  <a:pos x="59" y="11"/>
                </a:cxn>
                <a:cxn ang="0">
                  <a:pos x="21" y="11"/>
                </a:cxn>
                <a:cxn ang="0">
                  <a:pos x="63" y="74"/>
                </a:cxn>
                <a:cxn ang="0">
                  <a:pos x="59" y="76"/>
                </a:cxn>
                <a:cxn ang="0">
                  <a:pos x="63" y="74"/>
                </a:cxn>
                <a:cxn ang="0">
                  <a:pos x="65" y="76"/>
                </a:cxn>
                <a:cxn ang="0">
                  <a:pos x="65" y="76"/>
                </a:cxn>
              </a:cxnLst>
              <a:rect l="0" t="0" r="r" b="b"/>
              <a:pathLst>
                <a:path w="115" h="152">
                  <a:moveTo>
                    <a:pt x="0" y="152"/>
                  </a:moveTo>
                  <a:lnTo>
                    <a:pt x="52" y="76"/>
                  </a:lnTo>
                  <a:lnTo>
                    <a:pt x="0" y="0"/>
                  </a:lnTo>
                  <a:lnTo>
                    <a:pt x="65" y="0"/>
                  </a:lnTo>
                  <a:lnTo>
                    <a:pt x="115" y="74"/>
                  </a:lnTo>
                  <a:lnTo>
                    <a:pt x="65" y="152"/>
                  </a:lnTo>
                  <a:lnTo>
                    <a:pt x="0" y="152"/>
                  </a:lnTo>
                  <a:lnTo>
                    <a:pt x="0" y="152"/>
                  </a:lnTo>
                  <a:close/>
                  <a:moveTo>
                    <a:pt x="65" y="76"/>
                  </a:moveTo>
                  <a:lnTo>
                    <a:pt x="21" y="141"/>
                  </a:lnTo>
                  <a:lnTo>
                    <a:pt x="59" y="141"/>
                  </a:lnTo>
                  <a:lnTo>
                    <a:pt x="101" y="74"/>
                  </a:lnTo>
                  <a:lnTo>
                    <a:pt x="59" y="11"/>
                  </a:lnTo>
                  <a:lnTo>
                    <a:pt x="21" y="11"/>
                  </a:lnTo>
                  <a:lnTo>
                    <a:pt x="63" y="74"/>
                  </a:lnTo>
                  <a:lnTo>
                    <a:pt x="59" y="76"/>
                  </a:lnTo>
                  <a:lnTo>
                    <a:pt x="63" y="74"/>
                  </a:lnTo>
                  <a:lnTo>
                    <a:pt x="65" y="76"/>
                  </a:lnTo>
                  <a:lnTo>
                    <a:pt x="65" y="76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solidFill>
                <a:schemeClr val="bg2">
                  <a:lumMod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" name="Freeform 567"/>
            <p:cNvSpPr>
              <a:spLocks noEditPoints="1"/>
            </p:cNvSpPr>
            <p:nvPr/>
          </p:nvSpPr>
          <p:spPr bwMode="auto">
            <a:xfrm>
              <a:off x="4081463" y="4405312"/>
              <a:ext cx="180975" cy="241300"/>
            </a:xfrm>
            <a:custGeom>
              <a:avLst/>
              <a:gdLst/>
              <a:ahLst/>
              <a:cxnLst>
                <a:cxn ang="0">
                  <a:pos x="0" y="152"/>
                </a:cxn>
                <a:cxn ang="0">
                  <a:pos x="52" y="76"/>
                </a:cxn>
                <a:cxn ang="0">
                  <a:pos x="0" y="0"/>
                </a:cxn>
                <a:cxn ang="0">
                  <a:pos x="65" y="0"/>
                </a:cxn>
                <a:cxn ang="0">
                  <a:pos x="114" y="74"/>
                </a:cxn>
                <a:cxn ang="0">
                  <a:pos x="65" y="152"/>
                </a:cxn>
                <a:cxn ang="0">
                  <a:pos x="0" y="152"/>
                </a:cxn>
                <a:cxn ang="0">
                  <a:pos x="0" y="152"/>
                </a:cxn>
                <a:cxn ang="0">
                  <a:pos x="65" y="76"/>
                </a:cxn>
                <a:cxn ang="0">
                  <a:pos x="20" y="141"/>
                </a:cxn>
                <a:cxn ang="0">
                  <a:pos x="58" y="141"/>
                </a:cxn>
                <a:cxn ang="0">
                  <a:pos x="101" y="74"/>
                </a:cxn>
                <a:cxn ang="0">
                  <a:pos x="58" y="11"/>
                </a:cxn>
                <a:cxn ang="0">
                  <a:pos x="20" y="11"/>
                </a:cxn>
                <a:cxn ang="0">
                  <a:pos x="63" y="74"/>
                </a:cxn>
                <a:cxn ang="0">
                  <a:pos x="58" y="76"/>
                </a:cxn>
                <a:cxn ang="0">
                  <a:pos x="63" y="74"/>
                </a:cxn>
                <a:cxn ang="0">
                  <a:pos x="65" y="76"/>
                </a:cxn>
                <a:cxn ang="0">
                  <a:pos x="65" y="76"/>
                </a:cxn>
              </a:cxnLst>
              <a:rect l="0" t="0" r="r" b="b"/>
              <a:pathLst>
                <a:path w="114" h="152">
                  <a:moveTo>
                    <a:pt x="0" y="152"/>
                  </a:moveTo>
                  <a:lnTo>
                    <a:pt x="52" y="76"/>
                  </a:lnTo>
                  <a:lnTo>
                    <a:pt x="0" y="0"/>
                  </a:lnTo>
                  <a:lnTo>
                    <a:pt x="65" y="0"/>
                  </a:lnTo>
                  <a:lnTo>
                    <a:pt x="114" y="74"/>
                  </a:lnTo>
                  <a:lnTo>
                    <a:pt x="65" y="152"/>
                  </a:lnTo>
                  <a:lnTo>
                    <a:pt x="0" y="152"/>
                  </a:lnTo>
                  <a:lnTo>
                    <a:pt x="0" y="152"/>
                  </a:lnTo>
                  <a:close/>
                  <a:moveTo>
                    <a:pt x="65" y="76"/>
                  </a:moveTo>
                  <a:lnTo>
                    <a:pt x="20" y="141"/>
                  </a:lnTo>
                  <a:lnTo>
                    <a:pt x="58" y="141"/>
                  </a:lnTo>
                  <a:lnTo>
                    <a:pt x="101" y="74"/>
                  </a:lnTo>
                  <a:lnTo>
                    <a:pt x="58" y="11"/>
                  </a:lnTo>
                  <a:lnTo>
                    <a:pt x="20" y="11"/>
                  </a:lnTo>
                  <a:lnTo>
                    <a:pt x="63" y="74"/>
                  </a:lnTo>
                  <a:lnTo>
                    <a:pt x="58" y="76"/>
                  </a:lnTo>
                  <a:lnTo>
                    <a:pt x="63" y="74"/>
                  </a:lnTo>
                  <a:lnTo>
                    <a:pt x="65" y="76"/>
                  </a:lnTo>
                  <a:lnTo>
                    <a:pt x="65" y="76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solidFill>
                <a:schemeClr val="bg2">
                  <a:lumMod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" name="Freeform 568"/>
            <p:cNvSpPr>
              <a:spLocks noEditPoints="1"/>
            </p:cNvSpPr>
            <p:nvPr/>
          </p:nvSpPr>
          <p:spPr bwMode="auto">
            <a:xfrm>
              <a:off x="3967163" y="4405312"/>
              <a:ext cx="185738" cy="241300"/>
            </a:xfrm>
            <a:custGeom>
              <a:avLst/>
              <a:gdLst/>
              <a:ahLst/>
              <a:cxnLst>
                <a:cxn ang="0">
                  <a:pos x="0" y="152"/>
                </a:cxn>
                <a:cxn ang="0">
                  <a:pos x="52" y="76"/>
                </a:cxn>
                <a:cxn ang="0">
                  <a:pos x="3" y="0"/>
                </a:cxn>
                <a:cxn ang="0">
                  <a:pos x="65" y="0"/>
                </a:cxn>
                <a:cxn ang="0">
                  <a:pos x="117" y="74"/>
                </a:cxn>
                <a:cxn ang="0">
                  <a:pos x="65" y="152"/>
                </a:cxn>
                <a:cxn ang="0">
                  <a:pos x="0" y="152"/>
                </a:cxn>
                <a:cxn ang="0">
                  <a:pos x="0" y="152"/>
                </a:cxn>
                <a:cxn ang="0">
                  <a:pos x="65" y="76"/>
                </a:cxn>
                <a:cxn ang="0">
                  <a:pos x="23" y="141"/>
                </a:cxn>
                <a:cxn ang="0">
                  <a:pos x="59" y="141"/>
                </a:cxn>
                <a:cxn ang="0">
                  <a:pos x="103" y="74"/>
                </a:cxn>
                <a:cxn ang="0">
                  <a:pos x="59" y="11"/>
                </a:cxn>
                <a:cxn ang="0">
                  <a:pos x="23" y="11"/>
                </a:cxn>
                <a:cxn ang="0">
                  <a:pos x="63" y="74"/>
                </a:cxn>
                <a:cxn ang="0">
                  <a:pos x="59" y="76"/>
                </a:cxn>
                <a:cxn ang="0">
                  <a:pos x="63" y="74"/>
                </a:cxn>
                <a:cxn ang="0">
                  <a:pos x="65" y="76"/>
                </a:cxn>
                <a:cxn ang="0">
                  <a:pos x="65" y="76"/>
                </a:cxn>
              </a:cxnLst>
              <a:rect l="0" t="0" r="r" b="b"/>
              <a:pathLst>
                <a:path w="117" h="152">
                  <a:moveTo>
                    <a:pt x="0" y="152"/>
                  </a:moveTo>
                  <a:lnTo>
                    <a:pt x="52" y="76"/>
                  </a:lnTo>
                  <a:lnTo>
                    <a:pt x="3" y="0"/>
                  </a:lnTo>
                  <a:lnTo>
                    <a:pt x="65" y="0"/>
                  </a:lnTo>
                  <a:lnTo>
                    <a:pt x="117" y="74"/>
                  </a:lnTo>
                  <a:lnTo>
                    <a:pt x="65" y="152"/>
                  </a:lnTo>
                  <a:lnTo>
                    <a:pt x="0" y="152"/>
                  </a:lnTo>
                  <a:lnTo>
                    <a:pt x="0" y="152"/>
                  </a:lnTo>
                  <a:close/>
                  <a:moveTo>
                    <a:pt x="65" y="76"/>
                  </a:moveTo>
                  <a:lnTo>
                    <a:pt x="23" y="141"/>
                  </a:lnTo>
                  <a:lnTo>
                    <a:pt x="59" y="141"/>
                  </a:lnTo>
                  <a:lnTo>
                    <a:pt x="103" y="74"/>
                  </a:lnTo>
                  <a:lnTo>
                    <a:pt x="59" y="11"/>
                  </a:lnTo>
                  <a:lnTo>
                    <a:pt x="23" y="11"/>
                  </a:lnTo>
                  <a:lnTo>
                    <a:pt x="63" y="74"/>
                  </a:lnTo>
                  <a:lnTo>
                    <a:pt x="59" y="76"/>
                  </a:lnTo>
                  <a:lnTo>
                    <a:pt x="63" y="74"/>
                  </a:lnTo>
                  <a:lnTo>
                    <a:pt x="65" y="76"/>
                  </a:lnTo>
                  <a:lnTo>
                    <a:pt x="65" y="76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solidFill>
                <a:schemeClr val="bg2">
                  <a:lumMod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Freeform 569"/>
            <p:cNvSpPr>
              <a:spLocks noEditPoints="1"/>
            </p:cNvSpPr>
            <p:nvPr/>
          </p:nvSpPr>
          <p:spPr bwMode="auto">
            <a:xfrm>
              <a:off x="3857625" y="4405312"/>
              <a:ext cx="184150" cy="241300"/>
            </a:xfrm>
            <a:custGeom>
              <a:avLst/>
              <a:gdLst/>
              <a:ahLst/>
              <a:cxnLst>
                <a:cxn ang="0">
                  <a:pos x="0" y="152"/>
                </a:cxn>
                <a:cxn ang="0">
                  <a:pos x="52" y="76"/>
                </a:cxn>
                <a:cxn ang="0">
                  <a:pos x="0" y="0"/>
                </a:cxn>
                <a:cxn ang="0">
                  <a:pos x="65" y="0"/>
                </a:cxn>
                <a:cxn ang="0">
                  <a:pos x="116" y="74"/>
                </a:cxn>
                <a:cxn ang="0">
                  <a:pos x="65" y="152"/>
                </a:cxn>
                <a:cxn ang="0">
                  <a:pos x="0" y="152"/>
                </a:cxn>
                <a:cxn ang="0">
                  <a:pos x="0" y="152"/>
                </a:cxn>
                <a:cxn ang="0">
                  <a:pos x="65" y="76"/>
                </a:cxn>
                <a:cxn ang="0">
                  <a:pos x="22" y="141"/>
                </a:cxn>
                <a:cxn ang="0">
                  <a:pos x="58" y="141"/>
                </a:cxn>
                <a:cxn ang="0">
                  <a:pos x="103" y="74"/>
                </a:cxn>
                <a:cxn ang="0">
                  <a:pos x="58" y="11"/>
                </a:cxn>
                <a:cxn ang="0">
                  <a:pos x="22" y="11"/>
                </a:cxn>
                <a:cxn ang="0">
                  <a:pos x="63" y="74"/>
                </a:cxn>
                <a:cxn ang="0">
                  <a:pos x="58" y="76"/>
                </a:cxn>
                <a:cxn ang="0">
                  <a:pos x="63" y="74"/>
                </a:cxn>
                <a:cxn ang="0">
                  <a:pos x="65" y="76"/>
                </a:cxn>
                <a:cxn ang="0">
                  <a:pos x="65" y="76"/>
                </a:cxn>
              </a:cxnLst>
              <a:rect l="0" t="0" r="r" b="b"/>
              <a:pathLst>
                <a:path w="116" h="152">
                  <a:moveTo>
                    <a:pt x="0" y="152"/>
                  </a:moveTo>
                  <a:lnTo>
                    <a:pt x="52" y="76"/>
                  </a:lnTo>
                  <a:lnTo>
                    <a:pt x="0" y="0"/>
                  </a:lnTo>
                  <a:lnTo>
                    <a:pt x="65" y="0"/>
                  </a:lnTo>
                  <a:lnTo>
                    <a:pt x="116" y="74"/>
                  </a:lnTo>
                  <a:lnTo>
                    <a:pt x="65" y="152"/>
                  </a:lnTo>
                  <a:lnTo>
                    <a:pt x="0" y="152"/>
                  </a:lnTo>
                  <a:lnTo>
                    <a:pt x="0" y="152"/>
                  </a:lnTo>
                  <a:close/>
                  <a:moveTo>
                    <a:pt x="65" y="76"/>
                  </a:moveTo>
                  <a:lnTo>
                    <a:pt x="22" y="141"/>
                  </a:lnTo>
                  <a:lnTo>
                    <a:pt x="58" y="141"/>
                  </a:lnTo>
                  <a:lnTo>
                    <a:pt x="103" y="74"/>
                  </a:lnTo>
                  <a:lnTo>
                    <a:pt x="58" y="11"/>
                  </a:lnTo>
                  <a:lnTo>
                    <a:pt x="22" y="11"/>
                  </a:lnTo>
                  <a:lnTo>
                    <a:pt x="63" y="74"/>
                  </a:lnTo>
                  <a:lnTo>
                    <a:pt x="58" y="76"/>
                  </a:lnTo>
                  <a:lnTo>
                    <a:pt x="63" y="74"/>
                  </a:lnTo>
                  <a:lnTo>
                    <a:pt x="65" y="76"/>
                  </a:lnTo>
                  <a:lnTo>
                    <a:pt x="65" y="76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solidFill>
                <a:schemeClr val="bg2">
                  <a:lumMod val="50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31341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0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51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000"/>
                            </p:stCondLst>
                            <p:childTnLst>
                              <p:par>
                                <p:cTn id="5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50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72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000"/>
                            </p:stCondLst>
                            <p:childTnLst>
                              <p:par>
                                <p:cTn id="7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500"/>
                            </p:stCondLst>
                            <p:childTnLst>
                              <p:par>
                                <p:cTn id="8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93" dur="1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1000"/>
                            </p:stCondLst>
                            <p:childTnLst>
                              <p:par>
                                <p:cTn id="9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500"/>
                            </p:stCondLst>
                            <p:childTnLst>
                              <p:par>
                                <p:cTn id="10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8" grpId="0"/>
      <p:bldP spid="44" grpId="0"/>
      <p:bldP spid="47" grpId="0"/>
      <p:bldP spid="81" grpId="0"/>
      <p:bldP spid="84" grpId="0"/>
      <p:bldP spid="98" grpId="0"/>
      <p:bldP spid="101" grpId="0"/>
      <p:bldP spid="115" grpId="0"/>
      <p:bldP spid="118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Checklist of 5 Points</a:t>
            </a:r>
          </a:p>
        </p:txBody>
      </p:sp>
      <p:grpSp>
        <p:nvGrpSpPr>
          <p:cNvPr id="4" name="Group 36"/>
          <p:cNvGrpSpPr/>
          <p:nvPr/>
        </p:nvGrpSpPr>
        <p:grpSpPr>
          <a:xfrm>
            <a:off x="2500743" y="1917412"/>
            <a:ext cx="6673456" cy="4114800"/>
            <a:chOff x="976743" y="1917412"/>
            <a:chExt cx="6673456" cy="4114800"/>
          </a:xfrm>
        </p:grpSpPr>
        <p:sp>
          <p:nvSpPr>
            <p:cNvPr id="13" name="Rounded Rectangle 12"/>
            <p:cNvSpPr/>
            <p:nvPr/>
          </p:nvSpPr>
          <p:spPr>
            <a:xfrm>
              <a:off x="6961941" y="2755612"/>
              <a:ext cx="685800" cy="762000"/>
            </a:xfrm>
            <a:prstGeom prst="roundRect">
              <a:avLst/>
            </a:prstGeom>
            <a:gradFill flip="none" rotWithShape="1">
              <a:gsLst>
                <a:gs pos="0">
                  <a:schemeClr val="accent3">
                    <a:shade val="51000"/>
                    <a:satMod val="130000"/>
                  </a:schemeClr>
                </a:gs>
                <a:gs pos="80000">
                  <a:schemeClr val="accent3">
                    <a:shade val="93000"/>
                    <a:satMod val="130000"/>
                  </a:schemeClr>
                </a:gs>
                <a:gs pos="100000">
                  <a:schemeClr val="accent3">
                    <a:shade val="94000"/>
                    <a:satMod val="135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1736287" y="1917412"/>
              <a:ext cx="5105401" cy="762000"/>
            </a:xfrm>
            <a:prstGeom prst="roundRect">
              <a:avLst/>
            </a:prstGeom>
            <a:ln w="9525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976743" y="1917412"/>
              <a:ext cx="685800" cy="762000"/>
            </a:xfrm>
            <a:prstGeom prst="roundRect">
              <a:avLst/>
            </a:prstGeom>
            <a:gradFill flip="none" rotWithShape="1">
              <a:gsLst>
                <a:gs pos="0">
                  <a:schemeClr val="tx1">
                    <a:lumMod val="65000"/>
                    <a:lumOff val="35000"/>
                    <a:shade val="30000"/>
                    <a:satMod val="115000"/>
                  </a:schemeClr>
                </a:gs>
                <a:gs pos="50000">
                  <a:schemeClr val="tx1">
                    <a:lumMod val="65000"/>
                    <a:lumOff val="35000"/>
                    <a:shade val="67500"/>
                    <a:satMod val="115000"/>
                  </a:schemeClr>
                </a:gs>
                <a:gs pos="100000">
                  <a:schemeClr val="tx1">
                    <a:lumMod val="65000"/>
                    <a:lumOff val="35000"/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ln w="12700">
              <a:solidFill>
                <a:schemeClr val="tx1">
                  <a:lumMod val="65000"/>
                  <a:lumOff val="3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6954567" y="1917412"/>
              <a:ext cx="685800" cy="762000"/>
            </a:xfrm>
            <a:prstGeom prst="roundRect">
              <a:avLst/>
            </a:prstGeom>
            <a:gradFill flip="none" rotWithShape="1">
              <a:gsLst>
                <a:gs pos="0">
                  <a:schemeClr val="accent3">
                    <a:shade val="51000"/>
                    <a:satMod val="130000"/>
                  </a:schemeClr>
                </a:gs>
                <a:gs pos="80000">
                  <a:schemeClr val="accent3">
                    <a:shade val="93000"/>
                    <a:satMod val="130000"/>
                  </a:schemeClr>
                </a:gs>
                <a:gs pos="100000">
                  <a:schemeClr val="accent3">
                    <a:shade val="94000"/>
                    <a:satMod val="135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1743661" y="2755612"/>
              <a:ext cx="5105401" cy="762000"/>
            </a:xfrm>
            <a:prstGeom prst="roundRect">
              <a:avLst/>
            </a:prstGeom>
            <a:ln w="9525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984117" y="2755612"/>
              <a:ext cx="685800" cy="762000"/>
            </a:xfrm>
            <a:prstGeom prst="roundRect">
              <a:avLst/>
            </a:prstGeom>
            <a:gradFill flip="none" rotWithShape="1">
              <a:gsLst>
                <a:gs pos="0">
                  <a:schemeClr val="tx1">
                    <a:lumMod val="65000"/>
                    <a:lumOff val="35000"/>
                    <a:shade val="30000"/>
                    <a:satMod val="115000"/>
                  </a:schemeClr>
                </a:gs>
                <a:gs pos="50000">
                  <a:schemeClr val="tx1">
                    <a:lumMod val="65000"/>
                    <a:lumOff val="35000"/>
                    <a:shade val="67500"/>
                    <a:satMod val="115000"/>
                  </a:schemeClr>
                </a:gs>
                <a:gs pos="100000">
                  <a:schemeClr val="tx1">
                    <a:lumMod val="65000"/>
                    <a:lumOff val="35000"/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ln w="12700">
              <a:solidFill>
                <a:schemeClr val="tx1">
                  <a:lumMod val="65000"/>
                  <a:lumOff val="3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1743661" y="3593812"/>
              <a:ext cx="5105401" cy="762000"/>
            </a:xfrm>
            <a:prstGeom prst="roundRect">
              <a:avLst/>
            </a:prstGeom>
            <a:ln w="9525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984117" y="3593812"/>
              <a:ext cx="685800" cy="762000"/>
            </a:xfrm>
            <a:prstGeom prst="roundRect">
              <a:avLst/>
            </a:prstGeom>
            <a:gradFill flip="none" rotWithShape="1">
              <a:gsLst>
                <a:gs pos="0">
                  <a:schemeClr val="tx1">
                    <a:lumMod val="65000"/>
                    <a:lumOff val="35000"/>
                    <a:shade val="30000"/>
                    <a:satMod val="115000"/>
                  </a:schemeClr>
                </a:gs>
                <a:gs pos="50000">
                  <a:schemeClr val="tx1">
                    <a:lumMod val="65000"/>
                    <a:lumOff val="35000"/>
                    <a:shade val="67500"/>
                    <a:satMod val="115000"/>
                  </a:schemeClr>
                </a:gs>
                <a:gs pos="100000">
                  <a:schemeClr val="tx1">
                    <a:lumMod val="65000"/>
                    <a:lumOff val="35000"/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ln w="12700">
              <a:solidFill>
                <a:schemeClr val="tx1">
                  <a:lumMod val="65000"/>
                  <a:lumOff val="3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6961941" y="3593812"/>
              <a:ext cx="685800" cy="762000"/>
            </a:xfrm>
            <a:prstGeom prst="roundRect">
              <a:avLst/>
            </a:prstGeom>
            <a:gradFill flip="none" rotWithShape="1">
              <a:gsLst>
                <a:gs pos="0">
                  <a:schemeClr val="accent3">
                    <a:shade val="51000"/>
                    <a:satMod val="130000"/>
                  </a:schemeClr>
                </a:gs>
                <a:gs pos="80000">
                  <a:schemeClr val="accent3">
                    <a:shade val="93000"/>
                    <a:satMod val="130000"/>
                  </a:schemeClr>
                </a:gs>
                <a:gs pos="100000">
                  <a:schemeClr val="accent3">
                    <a:shade val="94000"/>
                    <a:satMod val="135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1743661" y="4432012"/>
              <a:ext cx="5105401" cy="762000"/>
            </a:xfrm>
            <a:prstGeom prst="roundRect">
              <a:avLst/>
            </a:prstGeom>
            <a:ln w="9525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ounded Rectangle 19"/>
            <p:cNvSpPr/>
            <p:nvPr/>
          </p:nvSpPr>
          <p:spPr>
            <a:xfrm>
              <a:off x="984117" y="4432012"/>
              <a:ext cx="685800" cy="762000"/>
            </a:xfrm>
            <a:prstGeom prst="roundRect">
              <a:avLst/>
            </a:prstGeom>
            <a:gradFill flip="none" rotWithShape="1">
              <a:gsLst>
                <a:gs pos="0">
                  <a:schemeClr val="tx1">
                    <a:lumMod val="65000"/>
                    <a:lumOff val="35000"/>
                    <a:shade val="30000"/>
                    <a:satMod val="115000"/>
                  </a:schemeClr>
                </a:gs>
                <a:gs pos="50000">
                  <a:schemeClr val="tx1">
                    <a:lumMod val="65000"/>
                    <a:lumOff val="35000"/>
                    <a:shade val="67500"/>
                    <a:satMod val="115000"/>
                  </a:schemeClr>
                </a:gs>
                <a:gs pos="100000">
                  <a:schemeClr val="tx1">
                    <a:lumMod val="65000"/>
                    <a:lumOff val="35000"/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ln w="12700">
              <a:solidFill>
                <a:schemeClr val="tx1">
                  <a:lumMod val="65000"/>
                  <a:lumOff val="3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ounded Rectangle 20"/>
            <p:cNvSpPr/>
            <p:nvPr/>
          </p:nvSpPr>
          <p:spPr>
            <a:xfrm>
              <a:off x="6961941" y="4432012"/>
              <a:ext cx="685800" cy="762000"/>
            </a:xfrm>
            <a:prstGeom prst="roundRect">
              <a:avLst/>
            </a:prstGeom>
            <a:gradFill flip="none" rotWithShape="1">
              <a:gsLst>
                <a:gs pos="0">
                  <a:schemeClr val="accent3">
                    <a:shade val="51000"/>
                    <a:satMod val="130000"/>
                  </a:schemeClr>
                </a:gs>
                <a:gs pos="80000">
                  <a:schemeClr val="accent3">
                    <a:shade val="93000"/>
                    <a:satMod val="130000"/>
                  </a:schemeClr>
                </a:gs>
                <a:gs pos="100000">
                  <a:schemeClr val="accent3">
                    <a:shade val="94000"/>
                    <a:satMod val="135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ounded Rectangle 22"/>
            <p:cNvSpPr/>
            <p:nvPr/>
          </p:nvSpPr>
          <p:spPr>
            <a:xfrm>
              <a:off x="1746119" y="5270212"/>
              <a:ext cx="5105401" cy="762000"/>
            </a:xfrm>
            <a:prstGeom prst="roundRect">
              <a:avLst/>
            </a:prstGeom>
            <a:ln w="9525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ounded Rectangle 23"/>
            <p:cNvSpPr/>
            <p:nvPr/>
          </p:nvSpPr>
          <p:spPr>
            <a:xfrm>
              <a:off x="986575" y="5270212"/>
              <a:ext cx="685800" cy="762000"/>
            </a:xfrm>
            <a:prstGeom prst="roundRect">
              <a:avLst/>
            </a:prstGeom>
            <a:gradFill flip="none" rotWithShape="1">
              <a:gsLst>
                <a:gs pos="0">
                  <a:schemeClr val="tx1">
                    <a:lumMod val="65000"/>
                    <a:lumOff val="35000"/>
                    <a:shade val="30000"/>
                    <a:satMod val="115000"/>
                  </a:schemeClr>
                </a:gs>
                <a:gs pos="50000">
                  <a:schemeClr val="tx1">
                    <a:lumMod val="65000"/>
                    <a:lumOff val="35000"/>
                    <a:shade val="67500"/>
                    <a:satMod val="115000"/>
                  </a:schemeClr>
                </a:gs>
                <a:gs pos="100000">
                  <a:schemeClr val="tx1">
                    <a:lumMod val="65000"/>
                    <a:lumOff val="35000"/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ln w="12700">
              <a:solidFill>
                <a:schemeClr val="tx1">
                  <a:lumMod val="65000"/>
                  <a:lumOff val="3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ounded Rectangle 24"/>
            <p:cNvSpPr/>
            <p:nvPr/>
          </p:nvSpPr>
          <p:spPr>
            <a:xfrm>
              <a:off x="6964399" y="5270212"/>
              <a:ext cx="685800" cy="762000"/>
            </a:xfrm>
            <a:prstGeom prst="roundRect">
              <a:avLst/>
            </a:prstGeom>
            <a:gradFill flip="none" rotWithShape="1">
              <a:gsLst>
                <a:gs pos="0">
                  <a:schemeClr val="accent3">
                    <a:shade val="51000"/>
                    <a:satMod val="130000"/>
                  </a:schemeClr>
                </a:gs>
                <a:gs pos="80000">
                  <a:schemeClr val="accent3">
                    <a:shade val="93000"/>
                    <a:satMod val="130000"/>
                  </a:schemeClr>
                </a:gs>
                <a:gs pos="100000">
                  <a:schemeClr val="accent3">
                    <a:shade val="94000"/>
                    <a:satMod val="135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062893" y="2018849"/>
              <a:ext cx="45878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  <a:latin typeface="Arial Black" pitchFamily="34" charset="0"/>
                </a:rPr>
                <a:t>1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113497" y="2844224"/>
              <a:ext cx="45878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  <a:latin typeface="Arial Black" pitchFamily="34" charset="0"/>
                </a:rPr>
                <a:t>2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1126683" y="3682424"/>
              <a:ext cx="45878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  <a:latin typeface="Arial Black" pitchFamily="34" charset="0"/>
                </a:rPr>
                <a:t>3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139869" y="4520624"/>
              <a:ext cx="38592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  <a:latin typeface="Arial Black" pitchFamily="34" charset="0"/>
                </a:rPr>
                <a:t>4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139869" y="5358824"/>
              <a:ext cx="38592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  <a:latin typeface="Arial Black" pitchFamily="34" charset="0"/>
                </a:rPr>
                <a:t>5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2036171" y="2061331"/>
              <a:ext cx="458420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You can replace this text with yours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2036171" y="2901093"/>
              <a:ext cx="458420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You can replace this text with yours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2036171" y="3740855"/>
              <a:ext cx="458420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You can replace this text with yours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2036171" y="4580617"/>
              <a:ext cx="458420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You can replace this text with yours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2036171" y="5420379"/>
              <a:ext cx="458420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You can replace this text with yours</a:t>
              </a: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708" y="3704098"/>
            <a:ext cx="483074" cy="651715"/>
          </a:xfrm>
          <a:prstGeom prst="rect">
            <a:avLst/>
          </a:prstGeom>
        </p:spPr>
      </p:pic>
      <p:sp>
        <p:nvSpPr>
          <p:cNvPr id="36" name="Freeform 411"/>
          <p:cNvSpPr>
            <a:spLocks/>
          </p:cNvSpPr>
          <p:nvPr/>
        </p:nvSpPr>
        <p:spPr bwMode="auto">
          <a:xfrm>
            <a:off x="8686800" y="1905001"/>
            <a:ext cx="685800" cy="687387"/>
          </a:xfrm>
          <a:custGeom>
            <a:avLst/>
            <a:gdLst>
              <a:gd name="T0" fmla="*/ 0 w 648"/>
              <a:gd name="T1" fmla="*/ 231533 h 618"/>
              <a:gd name="T2" fmla="*/ 59286 w 648"/>
              <a:gd name="T3" fmla="*/ 198103 h 618"/>
              <a:gd name="T4" fmla="*/ 82192 w 648"/>
              <a:gd name="T5" fmla="*/ 210485 h 618"/>
              <a:gd name="T6" fmla="*/ 123962 w 648"/>
              <a:gd name="T7" fmla="*/ 279821 h 618"/>
              <a:gd name="T8" fmla="*/ 187291 w 648"/>
              <a:gd name="T9" fmla="*/ 195627 h 618"/>
              <a:gd name="T10" fmla="*/ 292389 w 648"/>
              <a:gd name="T11" fmla="*/ 91623 h 618"/>
              <a:gd name="T12" fmla="*/ 359760 w 648"/>
              <a:gd name="T13" fmla="*/ 37144 h 618"/>
              <a:gd name="T14" fmla="*/ 425784 w 648"/>
              <a:gd name="T15" fmla="*/ 0 h 618"/>
              <a:gd name="T16" fmla="*/ 436563 w 648"/>
              <a:gd name="T17" fmla="*/ 16096 h 618"/>
              <a:gd name="T18" fmla="*/ 381319 w 648"/>
              <a:gd name="T19" fmla="*/ 60669 h 618"/>
              <a:gd name="T20" fmla="*/ 301821 w 648"/>
              <a:gd name="T21" fmla="*/ 142387 h 618"/>
              <a:gd name="T22" fmla="*/ 233103 w 648"/>
              <a:gd name="T23" fmla="*/ 222866 h 618"/>
              <a:gd name="T24" fmla="*/ 157648 w 648"/>
              <a:gd name="T25" fmla="*/ 342966 h 618"/>
              <a:gd name="T26" fmla="*/ 97014 w 648"/>
              <a:gd name="T27" fmla="*/ 382587 h 618"/>
              <a:gd name="T28" fmla="*/ 55244 w 648"/>
              <a:gd name="T29" fmla="*/ 288488 h 618"/>
              <a:gd name="T30" fmla="*/ 28296 w 648"/>
              <a:gd name="T31" fmla="*/ 250105 h 618"/>
              <a:gd name="T32" fmla="*/ 0 w 648"/>
              <a:gd name="T33" fmla="*/ 231533 h 618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w 648"/>
              <a:gd name="T52" fmla="*/ 0 h 618"/>
              <a:gd name="T53" fmla="*/ 648 w 648"/>
              <a:gd name="T54" fmla="*/ 618 h 618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T51" t="T52" r="T53" b="T54"/>
            <a:pathLst>
              <a:path w="648" h="618">
                <a:moveTo>
                  <a:pt x="0" y="374"/>
                </a:moveTo>
                <a:lnTo>
                  <a:pt x="88" y="320"/>
                </a:lnTo>
                <a:lnTo>
                  <a:pt x="122" y="340"/>
                </a:lnTo>
                <a:lnTo>
                  <a:pt x="184" y="452"/>
                </a:lnTo>
                <a:lnTo>
                  <a:pt x="278" y="316"/>
                </a:lnTo>
                <a:lnTo>
                  <a:pt x="434" y="148"/>
                </a:lnTo>
                <a:lnTo>
                  <a:pt x="534" y="60"/>
                </a:lnTo>
                <a:lnTo>
                  <a:pt x="632" y="0"/>
                </a:lnTo>
                <a:lnTo>
                  <a:pt x="648" y="26"/>
                </a:lnTo>
                <a:lnTo>
                  <a:pt x="566" y="98"/>
                </a:lnTo>
                <a:lnTo>
                  <a:pt x="448" y="230"/>
                </a:lnTo>
                <a:lnTo>
                  <a:pt x="346" y="360"/>
                </a:lnTo>
                <a:lnTo>
                  <a:pt x="234" y="554"/>
                </a:lnTo>
                <a:lnTo>
                  <a:pt x="144" y="618"/>
                </a:lnTo>
                <a:lnTo>
                  <a:pt x="82" y="466"/>
                </a:lnTo>
                <a:lnTo>
                  <a:pt x="42" y="404"/>
                </a:lnTo>
                <a:lnTo>
                  <a:pt x="0" y="374"/>
                </a:lnTo>
                <a:close/>
              </a:path>
            </a:pathLst>
          </a:cu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7" name="Freeform 411">
            <a:extLst>
              <a:ext uri="{FF2B5EF4-FFF2-40B4-BE49-F238E27FC236}">
                <a16:creationId xmlns:a16="http://schemas.microsoft.com/office/drawing/2014/main" id="{0AE32E45-6E98-4C78-81B4-D86860E7FD62}"/>
              </a:ext>
            </a:extLst>
          </p:cNvPr>
          <p:cNvSpPr>
            <a:spLocks/>
          </p:cNvSpPr>
          <p:nvPr/>
        </p:nvSpPr>
        <p:spPr bwMode="auto">
          <a:xfrm>
            <a:off x="8615753" y="2736057"/>
            <a:ext cx="685800" cy="687387"/>
          </a:xfrm>
          <a:custGeom>
            <a:avLst/>
            <a:gdLst>
              <a:gd name="T0" fmla="*/ 0 w 648"/>
              <a:gd name="T1" fmla="*/ 231533 h 618"/>
              <a:gd name="T2" fmla="*/ 59286 w 648"/>
              <a:gd name="T3" fmla="*/ 198103 h 618"/>
              <a:gd name="T4" fmla="*/ 82192 w 648"/>
              <a:gd name="T5" fmla="*/ 210485 h 618"/>
              <a:gd name="T6" fmla="*/ 123962 w 648"/>
              <a:gd name="T7" fmla="*/ 279821 h 618"/>
              <a:gd name="T8" fmla="*/ 187291 w 648"/>
              <a:gd name="T9" fmla="*/ 195627 h 618"/>
              <a:gd name="T10" fmla="*/ 292389 w 648"/>
              <a:gd name="T11" fmla="*/ 91623 h 618"/>
              <a:gd name="T12" fmla="*/ 359760 w 648"/>
              <a:gd name="T13" fmla="*/ 37144 h 618"/>
              <a:gd name="T14" fmla="*/ 425784 w 648"/>
              <a:gd name="T15" fmla="*/ 0 h 618"/>
              <a:gd name="T16" fmla="*/ 436563 w 648"/>
              <a:gd name="T17" fmla="*/ 16096 h 618"/>
              <a:gd name="T18" fmla="*/ 381319 w 648"/>
              <a:gd name="T19" fmla="*/ 60669 h 618"/>
              <a:gd name="T20" fmla="*/ 301821 w 648"/>
              <a:gd name="T21" fmla="*/ 142387 h 618"/>
              <a:gd name="T22" fmla="*/ 233103 w 648"/>
              <a:gd name="T23" fmla="*/ 222866 h 618"/>
              <a:gd name="T24" fmla="*/ 157648 w 648"/>
              <a:gd name="T25" fmla="*/ 342966 h 618"/>
              <a:gd name="T26" fmla="*/ 97014 w 648"/>
              <a:gd name="T27" fmla="*/ 382587 h 618"/>
              <a:gd name="T28" fmla="*/ 55244 w 648"/>
              <a:gd name="T29" fmla="*/ 288488 h 618"/>
              <a:gd name="T30" fmla="*/ 28296 w 648"/>
              <a:gd name="T31" fmla="*/ 250105 h 618"/>
              <a:gd name="T32" fmla="*/ 0 w 648"/>
              <a:gd name="T33" fmla="*/ 231533 h 618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w 648"/>
              <a:gd name="T52" fmla="*/ 0 h 618"/>
              <a:gd name="T53" fmla="*/ 648 w 648"/>
              <a:gd name="T54" fmla="*/ 618 h 618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T51" t="T52" r="T53" b="T54"/>
            <a:pathLst>
              <a:path w="648" h="618">
                <a:moveTo>
                  <a:pt x="0" y="374"/>
                </a:moveTo>
                <a:lnTo>
                  <a:pt x="88" y="320"/>
                </a:lnTo>
                <a:lnTo>
                  <a:pt x="122" y="340"/>
                </a:lnTo>
                <a:lnTo>
                  <a:pt x="184" y="452"/>
                </a:lnTo>
                <a:lnTo>
                  <a:pt x="278" y="316"/>
                </a:lnTo>
                <a:lnTo>
                  <a:pt x="434" y="148"/>
                </a:lnTo>
                <a:lnTo>
                  <a:pt x="534" y="60"/>
                </a:lnTo>
                <a:lnTo>
                  <a:pt x="632" y="0"/>
                </a:lnTo>
                <a:lnTo>
                  <a:pt x="648" y="26"/>
                </a:lnTo>
                <a:lnTo>
                  <a:pt x="566" y="98"/>
                </a:lnTo>
                <a:lnTo>
                  <a:pt x="448" y="230"/>
                </a:lnTo>
                <a:lnTo>
                  <a:pt x="346" y="360"/>
                </a:lnTo>
                <a:lnTo>
                  <a:pt x="234" y="554"/>
                </a:lnTo>
                <a:lnTo>
                  <a:pt x="144" y="618"/>
                </a:lnTo>
                <a:lnTo>
                  <a:pt x="82" y="466"/>
                </a:lnTo>
                <a:lnTo>
                  <a:pt x="42" y="404"/>
                </a:lnTo>
                <a:lnTo>
                  <a:pt x="0" y="374"/>
                </a:lnTo>
                <a:close/>
              </a:path>
            </a:pathLst>
          </a:cu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8" name="Freeform 411">
            <a:extLst>
              <a:ext uri="{FF2B5EF4-FFF2-40B4-BE49-F238E27FC236}">
                <a16:creationId xmlns:a16="http://schemas.microsoft.com/office/drawing/2014/main" id="{789CC536-4265-4A5D-A276-88C976BDC2F7}"/>
              </a:ext>
            </a:extLst>
          </p:cNvPr>
          <p:cNvSpPr>
            <a:spLocks/>
          </p:cNvSpPr>
          <p:nvPr/>
        </p:nvSpPr>
        <p:spPr bwMode="auto">
          <a:xfrm>
            <a:off x="8598820" y="4344988"/>
            <a:ext cx="685800" cy="687387"/>
          </a:xfrm>
          <a:custGeom>
            <a:avLst/>
            <a:gdLst>
              <a:gd name="T0" fmla="*/ 0 w 648"/>
              <a:gd name="T1" fmla="*/ 231533 h 618"/>
              <a:gd name="T2" fmla="*/ 59286 w 648"/>
              <a:gd name="T3" fmla="*/ 198103 h 618"/>
              <a:gd name="T4" fmla="*/ 82192 w 648"/>
              <a:gd name="T5" fmla="*/ 210485 h 618"/>
              <a:gd name="T6" fmla="*/ 123962 w 648"/>
              <a:gd name="T7" fmla="*/ 279821 h 618"/>
              <a:gd name="T8" fmla="*/ 187291 w 648"/>
              <a:gd name="T9" fmla="*/ 195627 h 618"/>
              <a:gd name="T10" fmla="*/ 292389 w 648"/>
              <a:gd name="T11" fmla="*/ 91623 h 618"/>
              <a:gd name="T12" fmla="*/ 359760 w 648"/>
              <a:gd name="T13" fmla="*/ 37144 h 618"/>
              <a:gd name="T14" fmla="*/ 425784 w 648"/>
              <a:gd name="T15" fmla="*/ 0 h 618"/>
              <a:gd name="T16" fmla="*/ 436563 w 648"/>
              <a:gd name="T17" fmla="*/ 16096 h 618"/>
              <a:gd name="T18" fmla="*/ 381319 w 648"/>
              <a:gd name="T19" fmla="*/ 60669 h 618"/>
              <a:gd name="T20" fmla="*/ 301821 w 648"/>
              <a:gd name="T21" fmla="*/ 142387 h 618"/>
              <a:gd name="T22" fmla="*/ 233103 w 648"/>
              <a:gd name="T23" fmla="*/ 222866 h 618"/>
              <a:gd name="T24" fmla="*/ 157648 w 648"/>
              <a:gd name="T25" fmla="*/ 342966 h 618"/>
              <a:gd name="T26" fmla="*/ 97014 w 648"/>
              <a:gd name="T27" fmla="*/ 382587 h 618"/>
              <a:gd name="T28" fmla="*/ 55244 w 648"/>
              <a:gd name="T29" fmla="*/ 288488 h 618"/>
              <a:gd name="T30" fmla="*/ 28296 w 648"/>
              <a:gd name="T31" fmla="*/ 250105 h 618"/>
              <a:gd name="T32" fmla="*/ 0 w 648"/>
              <a:gd name="T33" fmla="*/ 231533 h 618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w 648"/>
              <a:gd name="T52" fmla="*/ 0 h 618"/>
              <a:gd name="T53" fmla="*/ 648 w 648"/>
              <a:gd name="T54" fmla="*/ 618 h 618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T51" t="T52" r="T53" b="T54"/>
            <a:pathLst>
              <a:path w="648" h="618">
                <a:moveTo>
                  <a:pt x="0" y="374"/>
                </a:moveTo>
                <a:lnTo>
                  <a:pt x="88" y="320"/>
                </a:lnTo>
                <a:lnTo>
                  <a:pt x="122" y="340"/>
                </a:lnTo>
                <a:lnTo>
                  <a:pt x="184" y="452"/>
                </a:lnTo>
                <a:lnTo>
                  <a:pt x="278" y="316"/>
                </a:lnTo>
                <a:lnTo>
                  <a:pt x="434" y="148"/>
                </a:lnTo>
                <a:lnTo>
                  <a:pt x="534" y="60"/>
                </a:lnTo>
                <a:lnTo>
                  <a:pt x="632" y="0"/>
                </a:lnTo>
                <a:lnTo>
                  <a:pt x="648" y="26"/>
                </a:lnTo>
                <a:lnTo>
                  <a:pt x="566" y="98"/>
                </a:lnTo>
                <a:lnTo>
                  <a:pt x="448" y="230"/>
                </a:lnTo>
                <a:lnTo>
                  <a:pt x="346" y="360"/>
                </a:lnTo>
                <a:lnTo>
                  <a:pt x="234" y="554"/>
                </a:lnTo>
                <a:lnTo>
                  <a:pt x="144" y="618"/>
                </a:lnTo>
                <a:lnTo>
                  <a:pt x="82" y="466"/>
                </a:lnTo>
                <a:lnTo>
                  <a:pt x="42" y="404"/>
                </a:lnTo>
                <a:lnTo>
                  <a:pt x="0" y="374"/>
                </a:lnTo>
                <a:close/>
              </a:path>
            </a:pathLst>
          </a:cu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en-US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552C94C1-52A5-423C-AA5E-3B924C12744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8820" y="5358824"/>
            <a:ext cx="483074" cy="651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790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7" grpId="0" animBg="1"/>
      <p:bldP spid="38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98C9B37-EDFF-4159-8FF4-A65777ABDC1C}"/>
              </a:ext>
            </a:extLst>
          </p:cNvPr>
          <p:cNvSpPr/>
          <p:nvPr/>
        </p:nvSpPr>
        <p:spPr>
          <a:xfrm>
            <a:off x="2822" y="3200400"/>
            <a:ext cx="12189178" cy="328706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50000"/>
                  <a:lumOff val="50000"/>
                </a:schemeClr>
              </a:gs>
              <a:gs pos="5000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 pitchFamily="34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1489AEA-AAFC-4977-807E-A0A0BFA4732A}"/>
              </a:ext>
            </a:extLst>
          </p:cNvPr>
          <p:cNvSpPr/>
          <p:nvPr/>
        </p:nvSpPr>
        <p:spPr>
          <a:xfrm>
            <a:off x="64911" y="2038672"/>
            <a:ext cx="2011680" cy="2011680"/>
          </a:xfrm>
          <a:prstGeom prst="rect">
            <a:avLst/>
          </a:prstGeom>
          <a:gradFill flip="none" rotWithShape="1">
            <a:gsLst>
              <a:gs pos="56000">
                <a:schemeClr val="tx1">
                  <a:lumMod val="75000"/>
                  <a:lumOff val="25000"/>
                </a:schemeClr>
              </a:gs>
              <a:gs pos="57000">
                <a:schemeClr val="bg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10978DA-3C9C-439E-B64E-194F32FE3AD3}"/>
              </a:ext>
            </a:extLst>
          </p:cNvPr>
          <p:cNvSpPr/>
          <p:nvPr/>
        </p:nvSpPr>
        <p:spPr>
          <a:xfrm>
            <a:off x="2082574" y="2038672"/>
            <a:ext cx="2011680" cy="2011680"/>
          </a:xfrm>
          <a:prstGeom prst="rect">
            <a:avLst/>
          </a:prstGeom>
          <a:gradFill flip="none" rotWithShape="1">
            <a:gsLst>
              <a:gs pos="56000">
                <a:schemeClr val="tx1">
                  <a:lumMod val="75000"/>
                  <a:lumOff val="25000"/>
                </a:schemeClr>
              </a:gs>
              <a:gs pos="57000">
                <a:schemeClr val="bg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63530F3-89F6-457F-BE8B-E9B10F1E67F1}"/>
              </a:ext>
            </a:extLst>
          </p:cNvPr>
          <p:cNvSpPr/>
          <p:nvPr/>
        </p:nvSpPr>
        <p:spPr>
          <a:xfrm>
            <a:off x="4111526" y="2038672"/>
            <a:ext cx="2011680" cy="2011680"/>
          </a:xfrm>
          <a:prstGeom prst="rect">
            <a:avLst/>
          </a:prstGeom>
          <a:gradFill flip="none" rotWithShape="1">
            <a:gsLst>
              <a:gs pos="56000">
                <a:schemeClr val="tx1">
                  <a:lumMod val="75000"/>
                  <a:lumOff val="25000"/>
                </a:schemeClr>
              </a:gs>
              <a:gs pos="57000">
                <a:schemeClr val="bg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689B7CA-8471-4699-B565-2129F04C4DC6}"/>
              </a:ext>
            </a:extLst>
          </p:cNvPr>
          <p:cNvSpPr/>
          <p:nvPr/>
        </p:nvSpPr>
        <p:spPr>
          <a:xfrm>
            <a:off x="6129189" y="2038672"/>
            <a:ext cx="2011680" cy="2011680"/>
          </a:xfrm>
          <a:prstGeom prst="rect">
            <a:avLst/>
          </a:prstGeom>
          <a:gradFill flip="none" rotWithShape="1">
            <a:gsLst>
              <a:gs pos="56000">
                <a:schemeClr val="tx1">
                  <a:lumMod val="75000"/>
                  <a:lumOff val="25000"/>
                </a:schemeClr>
              </a:gs>
              <a:gs pos="57000">
                <a:schemeClr val="bg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39AA77C-874C-43D6-814F-A4E46EE47C67}"/>
              </a:ext>
            </a:extLst>
          </p:cNvPr>
          <p:cNvSpPr/>
          <p:nvPr/>
        </p:nvSpPr>
        <p:spPr>
          <a:xfrm>
            <a:off x="8146852" y="2038672"/>
            <a:ext cx="2011680" cy="2011680"/>
          </a:xfrm>
          <a:prstGeom prst="rect">
            <a:avLst/>
          </a:prstGeom>
          <a:gradFill flip="none" rotWithShape="1">
            <a:gsLst>
              <a:gs pos="56000">
                <a:schemeClr val="tx1">
                  <a:lumMod val="75000"/>
                  <a:lumOff val="25000"/>
                </a:schemeClr>
              </a:gs>
              <a:gs pos="57000">
                <a:schemeClr val="bg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509829CD-E1B1-4829-A3F4-FF556A01301C}"/>
              </a:ext>
            </a:extLst>
          </p:cNvPr>
          <p:cNvSpPr/>
          <p:nvPr/>
        </p:nvSpPr>
        <p:spPr>
          <a:xfrm>
            <a:off x="10164516" y="2038672"/>
            <a:ext cx="2011680" cy="2011680"/>
          </a:xfrm>
          <a:prstGeom prst="rect">
            <a:avLst/>
          </a:prstGeom>
          <a:gradFill flip="none" rotWithShape="1">
            <a:gsLst>
              <a:gs pos="56000">
                <a:schemeClr val="tx1">
                  <a:lumMod val="75000"/>
                  <a:lumOff val="25000"/>
                </a:schemeClr>
              </a:gs>
              <a:gs pos="57000">
                <a:schemeClr val="bg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98C667-CC2C-47C5-A0F4-43FBA69B49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 Points with Images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CA8E85B-DCDC-4657-96CC-87D56C5EA47A}"/>
              </a:ext>
            </a:extLst>
          </p:cNvPr>
          <p:cNvSpPr/>
          <p:nvPr/>
        </p:nvSpPr>
        <p:spPr>
          <a:xfrm>
            <a:off x="156351" y="2131856"/>
            <a:ext cx="1828800" cy="18288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386894E-0722-437B-BF8A-921274EA6352}"/>
              </a:ext>
            </a:extLst>
          </p:cNvPr>
          <p:cNvSpPr/>
          <p:nvPr/>
        </p:nvSpPr>
        <p:spPr>
          <a:xfrm>
            <a:off x="2174014" y="2131856"/>
            <a:ext cx="1828800" cy="182880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34EAF46-F589-4118-A061-DF8D93821270}"/>
              </a:ext>
            </a:extLst>
          </p:cNvPr>
          <p:cNvSpPr/>
          <p:nvPr/>
        </p:nvSpPr>
        <p:spPr>
          <a:xfrm>
            <a:off x="4202966" y="2131856"/>
            <a:ext cx="1828800" cy="1828800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1DD5117-7ABB-4E4B-A913-5E7CEA537DDF}"/>
              </a:ext>
            </a:extLst>
          </p:cNvPr>
          <p:cNvSpPr/>
          <p:nvPr/>
        </p:nvSpPr>
        <p:spPr>
          <a:xfrm>
            <a:off x="6220629" y="2131856"/>
            <a:ext cx="1828800" cy="1828800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D8E53F9-8F06-4FE2-B461-E941F4470C91}"/>
              </a:ext>
            </a:extLst>
          </p:cNvPr>
          <p:cNvSpPr/>
          <p:nvPr/>
        </p:nvSpPr>
        <p:spPr>
          <a:xfrm>
            <a:off x="8238292" y="2131856"/>
            <a:ext cx="1828800" cy="1828800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D3C12F8-7040-43E8-888A-73CDB41466E5}"/>
              </a:ext>
            </a:extLst>
          </p:cNvPr>
          <p:cNvSpPr/>
          <p:nvPr/>
        </p:nvSpPr>
        <p:spPr>
          <a:xfrm>
            <a:off x="10255956" y="2131856"/>
            <a:ext cx="1828800" cy="1828800"/>
          </a:xfrm>
          <a:prstGeom prst="rect">
            <a:avLst/>
          </a:prstGeom>
          <a:blipFill>
            <a:blip r:embed="rId8"/>
            <a:stretch>
              <a:fillRect/>
            </a:stretch>
          </a:blip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7ED25E6-1118-470A-863B-1FB3888E57B8}"/>
              </a:ext>
            </a:extLst>
          </p:cNvPr>
          <p:cNvSpPr txBox="1"/>
          <p:nvPr/>
        </p:nvSpPr>
        <p:spPr>
          <a:xfrm>
            <a:off x="217311" y="4059100"/>
            <a:ext cx="1828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You can replace this text with yours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C2D39EC-2C12-45E3-A45D-DA456449CE5B}"/>
              </a:ext>
            </a:extLst>
          </p:cNvPr>
          <p:cNvSpPr txBox="1"/>
          <p:nvPr/>
        </p:nvSpPr>
        <p:spPr>
          <a:xfrm>
            <a:off x="2202744" y="4059100"/>
            <a:ext cx="1828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You can replace this text with yours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E039B01-0B83-41F8-9718-9079238B9F87}"/>
              </a:ext>
            </a:extLst>
          </p:cNvPr>
          <p:cNvSpPr txBox="1"/>
          <p:nvPr/>
        </p:nvSpPr>
        <p:spPr>
          <a:xfrm>
            <a:off x="4199466" y="4059100"/>
            <a:ext cx="1828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You can replace this text with yours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2AEDAEE-93F6-4DA0-B31F-D5F7DA7FD7BD}"/>
              </a:ext>
            </a:extLst>
          </p:cNvPr>
          <p:cNvSpPr txBox="1"/>
          <p:nvPr/>
        </p:nvSpPr>
        <p:spPr>
          <a:xfrm>
            <a:off x="6184899" y="4059100"/>
            <a:ext cx="1828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You can replace this text with yours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FE1C22B-9AF6-4B97-ACE6-74C7D4419263}"/>
              </a:ext>
            </a:extLst>
          </p:cNvPr>
          <p:cNvSpPr txBox="1"/>
          <p:nvPr/>
        </p:nvSpPr>
        <p:spPr>
          <a:xfrm>
            <a:off x="8170332" y="4059100"/>
            <a:ext cx="1828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You can replace this text with yours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D866656-CADA-44ED-BB43-8121F669E5CC}"/>
              </a:ext>
            </a:extLst>
          </p:cNvPr>
          <p:cNvSpPr txBox="1"/>
          <p:nvPr/>
        </p:nvSpPr>
        <p:spPr>
          <a:xfrm>
            <a:off x="10155765" y="4059100"/>
            <a:ext cx="1828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You can replace this text with yours</a:t>
            </a:r>
          </a:p>
        </p:txBody>
      </p:sp>
    </p:spTree>
    <p:extLst>
      <p:ext uri="{BB962C8B-B14F-4D97-AF65-F5344CB8AC3E}">
        <p14:creationId xmlns:p14="http://schemas.microsoft.com/office/powerpoint/2010/main" val="2072405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00"/>
                            </p:stCondLst>
                            <p:childTnLst>
                              <p:par>
                                <p:cTn id="8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500"/>
                            </p:stCondLst>
                            <p:childTnLst>
                              <p:par>
                                <p:cTn id="10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/>
      <p:bldP spid="11" grpId="0"/>
      <p:bldP spid="12" grpId="0"/>
      <p:bldP spid="13" grpId="0"/>
      <p:bldP spid="14" grpId="0"/>
      <p:bldP spid="15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ounded Rectangle 5">
            <a:extLst>
              <a:ext uri="{FF2B5EF4-FFF2-40B4-BE49-F238E27FC236}">
                <a16:creationId xmlns:a16="http://schemas.microsoft.com/office/drawing/2014/main" id="{7FA1D26B-DA33-4967-B6E7-63BCD95E8C13}"/>
              </a:ext>
            </a:extLst>
          </p:cNvPr>
          <p:cNvSpPr/>
          <p:nvPr/>
        </p:nvSpPr>
        <p:spPr>
          <a:xfrm>
            <a:off x="1295400" y="2028304"/>
            <a:ext cx="4568823" cy="3962400"/>
          </a:xfrm>
          <a:prstGeom prst="roundRect">
            <a:avLst>
              <a:gd name="adj" fmla="val 5758"/>
            </a:avLst>
          </a:prstGeom>
          <a:gradFill flip="none" rotWithShape="1">
            <a:gsLst>
              <a:gs pos="0">
                <a:schemeClr val="tx1">
                  <a:lumMod val="75000"/>
                  <a:lumOff val="25000"/>
                  <a:shade val="30000"/>
                  <a:satMod val="115000"/>
                </a:schemeClr>
              </a:gs>
              <a:gs pos="50000">
                <a:schemeClr val="tx1">
                  <a:lumMod val="75000"/>
                  <a:lumOff val="25000"/>
                  <a:shade val="67500"/>
                  <a:satMod val="115000"/>
                </a:schemeClr>
              </a:gs>
              <a:gs pos="100000">
                <a:schemeClr val="tx1">
                  <a:lumMod val="75000"/>
                  <a:lumOff val="25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6 Points with Image</a:t>
            </a:r>
            <a:endParaRPr lang="en-US" sz="4000" dirty="0"/>
          </a:p>
        </p:txBody>
      </p:sp>
      <p:sp>
        <p:nvSpPr>
          <p:cNvPr id="6" name="Rounded Rectangle 5"/>
          <p:cNvSpPr/>
          <p:nvPr/>
        </p:nvSpPr>
        <p:spPr>
          <a:xfrm>
            <a:off x="6324601" y="1947385"/>
            <a:ext cx="4568823" cy="3962400"/>
          </a:xfrm>
          <a:prstGeom prst="roundRect">
            <a:avLst>
              <a:gd name="adj" fmla="val 5758"/>
            </a:avLst>
          </a:prstGeom>
          <a:gradFill flip="none" rotWithShape="1">
            <a:gsLst>
              <a:gs pos="0">
                <a:schemeClr val="tx1">
                  <a:lumMod val="75000"/>
                  <a:lumOff val="25000"/>
                  <a:shade val="30000"/>
                  <a:satMod val="115000"/>
                </a:schemeClr>
              </a:gs>
              <a:gs pos="50000">
                <a:schemeClr val="tx1">
                  <a:lumMod val="75000"/>
                  <a:lumOff val="25000"/>
                  <a:shade val="67500"/>
                  <a:satMod val="115000"/>
                </a:schemeClr>
              </a:gs>
              <a:gs pos="100000">
                <a:schemeClr val="tx1">
                  <a:lumMod val="75000"/>
                  <a:lumOff val="25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6475412" y="2133600"/>
            <a:ext cx="4191000" cy="533400"/>
            <a:chOff x="5029200" y="2133600"/>
            <a:chExt cx="3124200" cy="533400"/>
          </a:xfrm>
        </p:grpSpPr>
        <p:sp>
          <p:nvSpPr>
            <p:cNvPr id="7" name="Rounded Rectangle 6"/>
            <p:cNvSpPr/>
            <p:nvPr/>
          </p:nvSpPr>
          <p:spPr>
            <a:xfrm>
              <a:off x="5029200" y="2133600"/>
              <a:ext cx="3124200" cy="533400"/>
            </a:xfrm>
            <a:prstGeom prst="roundRect">
              <a:avLst>
                <a:gd name="adj" fmla="val 16668"/>
              </a:avLst>
            </a:prstGeom>
            <a:gradFill flip="none" rotWithShape="1">
              <a:gsLst>
                <a:gs pos="0">
                  <a:schemeClr val="bg2">
                    <a:lumMod val="50000"/>
                    <a:shade val="30000"/>
                    <a:satMod val="115000"/>
                  </a:schemeClr>
                </a:gs>
                <a:gs pos="50000">
                  <a:schemeClr val="bg2">
                    <a:lumMod val="50000"/>
                    <a:shade val="67500"/>
                    <a:satMod val="115000"/>
                  </a:schemeClr>
                </a:gs>
                <a:gs pos="100000">
                  <a:schemeClr val="bg2">
                    <a:lumMod val="50000"/>
                    <a:shade val="100000"/>
                    <a:satMod val="11500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105400" y="2168236"/>
              <a:ext cx="239265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</a:rPr>
                <a:t>You can replace this text</a:t>
              </a: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6475412" y="2743200"/>
            <a:ext cx="4191000" cy="533400"/>
            <a:chOff x="5029200" y="2743200"/>
            <a:chExt cx="3124200" cy="533400"/>
          </a:xfrm>
        </p:grpSpPr>
        <p:sp>
          <p:nvSpPr>
            <p:cNvPr id="8" name="Rounded Rectangle 7"/>
            <p:cNvSpPr/>
            <p:nvPr/>
          </p:nvSpPr>
          <p:spPr>
            <a:xfrm>
              <a:off x="5029200" y="2743200"/>
              <a:ext cx="3124200" cy="533400"/>
            </a:xfrm>
            <a:prstGeom prst="roundRect">
              <a:avLst>
                <a:gd name="adj" fmla="val 16668"/>
              </a:avLst>
            </a:prstGeom>
            <a:gradFill flip="none" rotWithShape="1">
              <a:gsLst>
                <a:gs pos="0">
                  <a:schemeClr val="bg2">
                    <a:lumMod val="50000"/>
                    <a:shade val="30000"/>
                    <a:satMod val="115000"/>
                  </a:schemeClr>
                </a:gs>
                <a:gs pos="50000">
                  <a:schemeClr val="bg2">
                    <a:lumMod val="50000"/>
                    <a:shade val="67500"/>
                    <a:satMod val="115000"/>
                  </a:schemeClr>
                </a:gs>
                <a:gs pos="100000">
                  <a:schemeClr val="bg2">
                    <a:lumMod val="50000"/>
                    <a:shade val="100000"/>
                    <a:satMod val="11500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105400" y="2781992"/>
              <a:ext cx="239265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</a:rPr>
                <a:t>You can replace this text</a:t>
              </a: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6475412" y="3352800"/>
            <a:ext cx="4191000" cy="533400"/>
            <a:chOff x="5029200" y="3352800"/>
            <a:chExt cx="3124200" cy="533400"/>
          </a:xfrm>
        </p:grpSpPr>
        <p:sp>
          <p:nvSpPr>
            <p:cNvPr id="9" name="Rounded Rectangle 8"/>
            <p:cNvSpPr/>
            <p:nvPr/>
          </p:nvSpPr>
          <p:spPr>
            <a:xfrm>
              <a:off x="5029200" y="3352800"/>
              <a:ext cx="3124200" cy="533400"/>
            </a:xfrm>
            <a:prstGeom prst="roundRect">
              <a:avLst>
                <a:gd name="adj" fmla="val 16668"/>
              </a:avLst>
            </a:prstGeom>
            <a:gradFill flip="none" rotWithShape="1">
              <a:gsLst>
                <a:gs pos="0">
                  <a:schemeClr val="bg2">
                    <a:lumMod val="50000"/>
                    <a:shade val="30000"/>
                    <a:satMod val="115000"/>
                  </a:schemeClr>
                </a:gs>
                <a:gs pos="50000">
                  <a:schemeClr val="bg2">
                    <a:lumMod val="50000"/>
                    <a:shade val="67500"/>
                    <a:satMod val="115000"/>
                  </a:schemeClr>
                </a:gs>
                <a:gs pos="100000">
                  <a:schemeClr val="bg2">
                    <a:lumMod val="50000"/>
                    <a:shade val="100000"/>
                    <a:satMod val="11500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105400" y="3395748"/>
              <a:ext cx="239265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</a:rPr>
                <a:t>You can replace this text</a:t>
              </a: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6475412" y="3962400"/>
            <a:ext cx="4191000" cy="533400"/>
            <a:chOff x="5029200" y="3962400"/>
            <a:chExt cx="3124200" cy="533400"/>
          </a:xfrm>
        </p:grpSpPr>
        <p:sp>
          <p:nvSpPr>
            <p:cNvPr id="10" name="Rounded Rectangle 9"/>
            <p:cNvSpPr/>
            <p:nvPr/>
          </p:nvSpPr>
          <p:spPr>
            <a:xfrm>
              <a:off x="5029200" y="3962400"/>
              <a:ext cx="3124200" cy="533400"/>
            </a:xfrm>
            <a:prstGeom prst="roundRect">
              <a:avLst>
                <a:gd name="adj" fmla="val 16668"/>
              </a:avLst>
            </a:prstGeom>
            <a:gradFill flip="none" rotWithShape="1">
              <a:gsLst>
                <a:gs pos="0">
                  <a:schemeClr val="bg2">
                    <a:lumMod val="50000"/>
                    <a:shade val="30000"/>
                    <a:satMod val="115000"/>
                  </a:schemeClr>
                </a:gs>
                <a:gs pos="50000">
                  <a:schemeClr val="bg2">
                    <a:lumMod val="50000"/>
                    <a:shade val="67500"/>
                    <a:satMod val="115000"/>
                  </a:schemeClr>
                </a:gs>
                <a:gs pos="100000">
                  <a:schemeClr val="bg2">
                    <a:lumMod val="50000"/>
                    <a:shade val="100000"/>
                    <a:satMod val="11500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105400" y="4009504"/>
              <a:ext cx="239265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</a:rPr>
                <a:t>You can replace this text</a:t>
              </a: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6475412" y="4572000"/>
            <a:ext cx="4191000" cy="533400"/>
            <a:chOff x="5029200" y="4572000"/>
            <a:chExt cx="3124200" cy="533400"/>
          </a:xfrm>
        </p:grpSpPr>
        <p:sp>
          <p:nvSpPr>
            <p:cNvPr id="11" name="Rounded Rectangle 10"/>
            <p:cNvSpPr/>
            <p:nvPr/>
          </p:nvSpPr>
          <p:spPr>
            <a:xfrm>
              <a:off x="5029200" y="4572000"/>
              <a:ext cx="3124200" cy="533400"/>
            </a:xfrm>
            <a:prstGeom prst="roundRect">
              <a:avLst>
                <a:gd name="adj" fmla="val 16668"/>
              </a:avLst>
            </a:prstGeom>
            <a:gradFill flip="none" rotWithShape="1">
              <a:gsLst>
                <a:gs pos="0">
                  <a:schemeClr val="bg2">
                    <a:lumMod val="50000"/>
                    <a:shade val="30000"/>
                    <a:satMod val="115000"/>
                  </a:schemeClr>
                </a:gs>
                <a:gs pos="50000">
                  <a:schemeClr val="bg2">
                    <a:lumMod val="50000"/>
                    <a:shade val="67500"/>
                    <a:satMod val="115000"/>
                  </a:schemeClr>
                </a:gs>
                <a:gs pos="100000">
                  <a:schemeClr val="bg2">
                    <a:lumMod val="50000"/>
                    <a:shade val="100000"/>
                    <a:satMod val="11500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105400" y="4623260"/>
              <a:ext cx="239265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</a:rPr>
                <a:t>You can replace this text</a:t>
              </a: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6475412" y="5181600"/>
            <a:ext cx="4191000" cy="533400"/>
            <a:chOff x="5029200" y="5181600"/>
            <a:chExt cx="3124200" cy="533400"/>
          </a:xfrm>
        </p:grpSpPr>
        <p:sp>
          <p:nvSpPr>
            <p:cNvPr id="12" name="Rounded Rectangle 11"/>
            <p:cNvSpPr/>
            <p:nvPr/>
          </p:nvSpPr>
          <p:spPr>
            <a:xfrm>
              <a:off x="5029200" y="5181600"/>
              <a:ext cx="3124200" cy="533400"/>
            </a:xfrm>
            <a:prstGeom prst="roundRect">
              <a:avLst>
                <a:gd name="adj" fmla="val 16668"/>
              </a:avLst>
            </a:prstGeom>
            <a:gradFill flip="none" rotWithShape="1">
              <a:gsLst>
                <a:gs pos="0">
                  <a:schemeClr val="bg2">
                    <a:lumMod val="50000"/>
                    <a:shade val="30000"/>
                    <a:satMod val="115000"/>
                  </a:schemeClr>
                </a:gs>
                <a:gs pos="50000">
                  <a:schemeClr val="bg2">
                    <a:lumMod val="50000"/>
                    <a:shade val="67500"/>
                    <a:satMod val="115000"/>
                  </a:schemeClr>
                </a:gs>
                <a:gs pos="100000">
                  <a:schemeClr val="bg2">
                    <a:lumMod val="50000"/>
                    <a:shade val="100000"/>
                    <a:satMod val="11500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105400" y="5237018"/>
              <a:ext cx="239265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</a:rPr>
                <a:t>You can replace this text</a:t>
              </a:r>
            </a:p>
          </p:txBody>
        </p:sp>
      </p:grpSp>
      <p:cxnSp>
        <p:nvCxnSpPr>
          <p:cNvPr id="20" name="Straight Connector 19"/>
          <p:cNvCxnSpPr/>
          <p:nvPr/>
        </p:nvCxnSpPr>
        <p:spPr>
          <a:xfrm rot="5400000">
            <a:off x="4113212" y="3962400"/>
            <a:ext cx="3962400" cy="158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1479992" y="2235328"/>
            <a:ext cx="4199638" cy="3546764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69627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6" grpId="0" animBg="1"/>
      <p:bldP spid="29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 Point List with Icons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2514599" y="2459896"/>
            <a:ext cx="857018" cy="719626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2514599" y="3269476"/>
            <a:ext cx="857018" cy="719626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2514599" y="4079055"/>
            <a:ext cx="857018" cy="719626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2514599" y="4888634"/>
            <a:ext cx="857018" cy="719626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/>
          <p:cNvSpPr/>
          <p:nvPr/>
        </p:nvSpPr>
        <p:spPr>
          <a:xfrm>
            <a:off x="2514599" y="1650317"/>
            <a:ext cx="857018" cy="719626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/>
          <p:cNvGrpSpPr/>
          <p:nvPr/>
        </p:nvGrpSpPr>
        <p:grpSpPr>
          <a:xfrm>
            <a:off x="3543021" y="1650316"/>
            <a:ext cx="6170533" cy="719626"/>
            <a:chOff x="2209800" y="2209800"/>
            <a:chExt cx="5486400" cy="609600"/>
          </a:xfrm>
        </p:grpSpPr>
        <p:sp>
          <p:nvSpPr>
            <p:cNvPr id="4" name="Rectangle 3"/>
            <p:cNvSpPr/>
            <p:nvPr/>
          </p:nvSpPr>
          <p:spPr>
            <a:xfrm>
              <a:off x="2209800" y="2209800"/>
              <a:ext cx="5486400" cy="609600"/>
            </a:xfrm>
            <a:prstGeom prst="rect">
              <a:avLst/>
            </a:prstGeom>
            <a:gradFill flip="none" rotWithShape="1">
              <a:gsLst>
                <a:gs pos="0">
                  <a:schemeClr val="tx1">
                    <a:lumMod val="65000"/>
                    <a:lumOff val="35000"/>
                    <a:shade val="30000"/>
                    <a:satMod val="115000"/>
                  </a:schemeClr>
                </a:gs>
                <a:gs pos="50000">
                  <a:schemeClr val="tx1">
                    <a:lumMod val="65000"/>
                    <a:lumOff val="35000"/>
                    <a:shade val="67500"/>
                    <a:satMod val="115000"/>
                  </a:schemeClr>
                </a:gs>
                <a:gs pos="100000">
                  <a:schemeClr val="tx1">
                    <a:lumMod val="65000"/>
                    <a:lumOff val="35000"/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ln w="12700">
              <a:solidFill>
                <a:schemeClr val="tx1">
                  <a:lumMod val="65000"/>
                  <a:lumOff val="3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362200" y="2319060"/>
              <a:ext cx="4114800" cy="3910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</a:rPr>
                <a:t>You can replace this text with yours</a:t>
              </a: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3543021" y="2459895"/>
            <a:ext cx="6170533" cy="719626"/>
            <a:chOff x="2209800" y="2895600"/>
            <a:chExt cx="5486400" cy="609600"/>
          </a:xfrm>
        </p:grpSpPr>
        <p:sp>
          <p:nvSpPr>
            <p:cNvPr id="6" name="Rectangle 5"/>
            <p:cNvSpPr/>
            <p:nvPr/>
          </p:nvSpPr>
          <p:spPr>
            <a:xfrm>
              <a:off x="2209800" y="2895600"/>
              <a:ext cx="5486400" cy="609600"/>
            </a:xfrm>
            <a:prstGeom prst="rect">
              <a:avLst/>
            </a:prstGeom>
            <a:gradFill flip="none" rotWithShape="1">
              <a:gsLst>
                <a:gs pos="0">
                  <a:schemeClr val="tx1">
                    <a:lumMod val="65000"/>
                    <a:lumOff val="35000"/>
                    <a:shade val="30000"/>
                    <a:satMod val="115000"/>
                  </a:schemeClr>
                </a:gs>
                <a:gs pos="50000">
                  <a:schemeClr val="tx1">
                    <a:lumMod val="65000"/>
                    <a:lumOff val="35000"/>
                    <a:shade val="67500"/>
                    <a:satMod val="115000"/>
                  </a:schemeClr>
                </a:gs>
                <a:gs pos="100000">
                  <a:schemeClr val="tx1">
                    <a:lumMod val="65000"/>
                    <a:lumOff val="35000"/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ln w="12700">
              <a:solidFill>
                <a:schemeClr val="tx1">
                  <a:lumMod val="65000"/>
                  <a:lumOff val="3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362200" y="3004860"/>
              <a:ext cx="4114800" cy="3910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</a:rPr>
                <a:t>You can replace this text with yours</a:t>
              </a: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3543021" y="3269475"/>
            <a:ext cx="6170533" cy="719626"/>
            <a:chOff x="2209800" y="3581400"/>
            <a:chExt cx="5486400" cy="609600"/>
          </a:xfrm>
        </p:grpSpPr>
        <p:sp>
          <p:nvSpPr>
            <p:cNvPr id="8" name="Rectangle 7"/>
            <p:cNvSpPr/>
            <p:nvPr/>
          </p:nvSpPr>
          <p:spPr>
            <a:xfrm>
              <a:off x="2209800" y="3581400"/>
              <a:ext cx="5486400" cy="609600"/>
            </a:xfrm>
            <a:prstGeom prst="rect">
              <a:avLst/>
            </a:prstGeom>
            <a:gradFill flip="none" rotWithShape="1">
              <a:gsLst>
                <a:gs pos="0">
                  <a:schemeClr val="tx1">
                    <a:lumMod val="65000"/>
                    <a:lumOff val="35000"/>
                    <a:shade val="30000"/>
                    <a:satMod val="115000"/>
                  </a:schemeClr>
                </a:gs>
                <a:gs pos="50000">
                  <a:schemeClr val="tx1">
                    <a:lumMod val="65000"/>
                    <a:lumOff val="35000"/>
                    <a:shade val="67500"/>
                    <a:satMod val="115000"/>
                  </a:schemeClr>
                </a:gs>
                <a:gs pos="100000">
                  <a:schemeClr val="tx1">
                    <a:lumMod val="65000"/>
                    <a:lumOff val="35000"/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ln w="12700">
              <a:solidFill>
                <a:schemeClr val="tx1">
                  <a:lumMod val="65000"/>
                  <a:lumOff val="3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362200" y="3690660"/>
              <a:ext cx="4114800" cy="3910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</a:rPr>
                <a:t>You can replace this text with yours</a:t>
              </a: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3543021" y="4079054"/>
            <a:ext cx="6170533" cy="719626"/>
            <a:chOff x="2209800" y="4267200"/>
            <a:chExt cx="5486400" cy="609600"/>
          </a:xfrm>
        </p:grpSpPr>
        <p:sp>
          <p:nvSpPr>
            <p:cNvPr id="14" name="Rectangle 13"/>
            <p:cNvSpPr/>
            <p:nvPr/>
          </p:nvSpPr>
          <p:spPr>
            <a:xfrm>
              <a:off x="2209800" y="4267200"/>
              <a:ext cx="5486400" cy="609600"/>
            </a:xfrm>
            <a:prstGeom prst="rect">
              <a:avLst/>
            </a:prstGeom>
            <a:gradFill flip="none" rotWithShape="1">
              <a:gsLst>
                <a:gs pos="0">
                  <a:schemeClr val="tx1">
                    <a:lumMod val="65000"/>
                    <a:lumOff val="35000"/>
                    <a:shade val="30000"/>
                    <a:satMod val="115000"/>
                  </a:schemeClr>
                </a:gs>
                <a:gs pos="50000">
                  <a:schemeClr val="tx1">
                    <a:lumMod val="65000"/>
                    <a:lumOff val="35000"/>
                    <a:shade val="67500"/>
                    <a:satMod val="115000"/>
                  </a:schemeClr>
                </a:gs>
                <a:gs pos="100000">
                  <a:schemeClr val="tx1">
                    <a:lumMod val="65000"/>
                    <a:lumOff val="35000"/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ln w="12700">
              <a:solidFill>
                <a:schemeClr val="tx1">
                  <a:lumMod val="65000"/>
                  <a:lumOff val="3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362200" y="4376460"/>
              <a:ext cx="4114800" cy="3910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</a:rPr>
                <a:t>You can replace this text with yours</a:t>
              </a: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3543021" y="4888633"/>
            <a:ext cx="6170533" cy="719626"/>
            <a:chOff x="2209800" y="4953000"/>
            <a:chExt cx="5486400" cy="609600"/>
          </a:xfrm>
        </p:grpSpPr>
        <p:sp>
          <p:nvSpPr>
            <p:cNvPr id="12" name="Rectangle 11"/>
            <p:cNvSpPr/>
            <p:nvPr/>
          </p:nvSpPr>
          <p:spPr>
            <a:xfrm>
              <a:off x="2209800" y="4953000"/>
              <a:ext cx="5486400" cy="609600"/>
            </a:xfrm>
            <a:prstGeom prst="rect">
              <a:avLst/>
            </a:prstGeom>
            <a:gradFill flip="none" rotWithShape="1">
              <a:gsLst>
                <a:gs pos="0">
                  <a:schemeClr val="tx1">
                    <a:lumMod val="65000"/>
                    <a:lumOff val="35000"/>
                    <a:shade val="30000"/>
                    <a:satMod val="115000"/>
                  </a:schemeClr>
                </a:gs>
                <a:gs pos="50000">
                  <a:schemeClr val="tx1">
                    <a:lumMod val="65000"/>
                    <a:lumOff val="35000"/>
                    <a:shade val="67500"/>
                    <a:satMod val="115000"/>
                  </a:schemeClr>
                </a:gs>
                <a:gs pos="100000">
                  <a:schemeClr val="tx1">
                    <a:lumMod val="65000"/>
                    <a:lumOff val="35000"/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ln w="12700">
              <a:solidFill>
                <a:schemeClr val="tx1">
                  <a:lumMod val="65000"/>
                  <a:lumOff val="3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2362200" y="5062260"/>
              <a:ext cx="4114800" cy="3910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</a:rPr>
                <a:t>You can replace this text with yours</a:t>
              </a:r>
            </a:p>
          </p:txBody>
        </p:sp>
      </p:grpSp>
      <p:sp>
        <p:nvSpPr>
          <p:cNvPr id="39" name="Rounded Rectangle 38"/>
          <p:cNvSpPr/>
          <p:nvPr/>
        </p:nvSpPr>
        <p:spPr>
          <a:xfrm>
            <a:off x="2514599" y="5714013"/>
            <a:ext cx="857018" cy="719626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1" name="Group 40"/>
          <p:cNvGrpSpPr/>
          <p:nvPr/>
        </p:nvGrpSpPr>
        <p:grpSpPr>
          <a:xfrm>
            <a:off x="3543021" y="5714012"/>
            <a:ext cx="6170533" cy="719626"/>
            <a:chOff x="2209800" y="4953000"/>
            <a:chExt cx="5486400" cy="609600"/>
          </a:xfrm>
        </p:grpSpPr>
        <p:sp>
          <p:nvSpPr>
            <p:cNvPr id="42" name="Rectangle 41"/>
            <p:cNvSpPr/>
            <p:nvPr/>
          </p:nvSpPr>
          <p:spPr>
            <a:xfrm>
              <a:off x="2209800" y="4953000"/>
              <a:ext cx="5486400" cy="609600"/>
            </a:xfrm>
            <a:prstGeom prst="rect">
              <a:avLst/>
            </a:prstGeom>
            <a:gradFill flip="none" rotWithShape="1">
              <a:gsLst>
                <a:gs pos="0">
                  <a:schemeClr val="tx1">
                    <a:lumMod val="65000"/>
                    <a:lumOff val="35000"/>
                    <a:shade val="30000"/>
                    <a:satMod val="115000"/>
                  </a:schemeClr>
                </a:gs>
                <a:gs pos="50000">
                  <a:schemeClr val="tx1">
                    <a:lumMod val="65000"/>
                    <a:lumOff val="35000"/>
                    <a:shade val="67500"/>
                    <a:satMod val="115000"/>
                  </a:schemeClr>
                </a:gs>
                <a:gs pos="100000">
                  <a:schemeClr val="tx1">
                    <a:lumMod val="65000"/>
                    <a:lumOff val="35000"/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ln w="12700">
              <a:solidFill>
                <a:schemeClr val="tx1">
                  <a:lumMod val="65000"/>
                  <a:lumOff val="3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2362200" y="5062260"/>
              <a:ext cx="4114800" cy="3910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</a:rPr>
                <a:t>You can replace this text with yours</a:t>
              </a:r>
            </a:p>
          </p:txBody>
        </p:sp>
      </p:grpSp>
      <p:pic>
        <p:nvPicPr>
          <p:cNvPr id="25" name="Graphic 24" descr="Bank">
            <a:extLst>
              <a:ext uri="{FF2B5EF4-FFF2-40B4-BE49-F238E27FC236}">
                <a16:creationId xmlns:a16="http://schemas.microsoft.com/office/drawing/2014/main" id="{49D1B95B-181A-48F1-AC30-BC7D0BD426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83295" y="1621323"/>
            <a:ext cx="719626" cy="719626"/>
          </a:xfrm>
          <a:prstGeom prst="rect">
            <a:avLst/>
          </a:prstGeom>
        </p:spPr>
      </p:pic>
      <p:pic>
        <p:nvPicPr>
          <p:cNvPr id="28" name="Graphic 27" descr="Schoolhouse">
            <a:extLst>
              <a:ext uri="{FF2B5EF4-FFF2-40B4-BE49-F238E27FC236}">
                <a16:creationId xmlns:a16="http://schemas.microsoft.com/office/drawing/2014/main" id="{D56F8A02-83B5-40C0-8B6B-0BFD158321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583295" y="2442235"/>
            <a:ext cx="719626" cy="719626"/>
          </a:xfrm>
          <a:prstGeom prst="rect">
            <a:avLst/>
          </a:prstGeom>
        </p:spPr>
      </p:pic>
      <p:pic>
        <p:nvPicPr>
          <p:cNvPr id="45" name="Graphic 44" descr="Barn">
            <a:extLst>
              <a:ext uri="{FF2B5EF4-FFF2-40B4-BE49-F238E27FC236}">
                <a16:creationId xmlns:a16="http://schemas.microsoft.com/office/drawing/2014/main" id="{52056C17-4568-4885-9A11-69E1B45F2A2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673290" y="3334028"/>
            <a:ext cx="600214" cy="600214"/>
          </a:xfrm>
          <a:prstGeom prst="rect">
            <a:avLst/>
          </a:prstGeom>
        </p:spPr>
      </p:pic>
      <p:pic>
        <p:nvPicPr>
          <p:cNvPr id="47" name="Graphic 46" descr="Windmill">
            <a:extLst>
              <a:ext uri="{FF2B5EF4-FFF2-40B4-BE49-F238E27FC236}">
                <a16:creationId xmlns:a16="http://schemas.microsoft.com/office/drawing/2014/main" id="{FC8BB4D7-9B4B-4C4D-AAFC-D14E62C011D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673290" y="4163739"/>
            <a:ext cx="619142" cy="619142"/>
          </a:xfrm>
          <a:prstGeom prst="rect">
            <a:avLst/>
          </a:prstGeom>
        </p:spPr>
      </p:pic>
      <p:pic>
        <p:nvPicPr>
          <p:cNvPr id="49" name="Graphic 48" descr="Building">
            <a:extLst>
              <a:ext uri="{FF2B5EF4-FFF2-40B4-BE49-F238E27FC236}">
                <a16:creationId xmlns:a16="http://schemas.microsoft.com/office/drawing/2014/main" id="{B5FB42CF-6AF9-4C8E-823F-53C51B5E596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673290" y="4958806"/>
            <a:ext cx="629631" cy="629631"/>
          </a:xfrm>
          <a:prstGeom prst="rect">
            <a:avLst/>
          </a:prstGeom>
        </p:spPr>
      </p:pic>
      <p:pic>
        <p:nvPicPr>
          <p:cNvPr id="51" name="Graphic 50" descr="City">
            <a:extLst>
              <a:ext uri="{FF2B5EF4-FFF2-40B4-BE49-F238E27FC236}">
                <a16:creationId xmlns:a16="http://schemas.microsoft.com/office/drawing/2014/main" id="{FC5266D4-E6F2-480D-9EFB-470B14F4DCC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583295" y="5714012"/>
            <a:ext cx="719626" cy="71962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13" grpId="0" animBg="1"/>
      <p:bldP spid="11" grpId="0" animBg="1"/>
      <p:bldP spid="3" grpId="0" animBg="1"/>
      <p:bldP spid="39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74"/>
          <p:cNvGrpSpPr/>
          <p:nvPr/>
        </p:nvGrpSpPr>
        <p:grpSpPr>
          <a:xfrm>
            <a:off x="1142400" y="533400"/>
            <a:ext cx="9907200" cy="6020594"/>
            <a:chOff x="228600" y="381000"/>
            <a:chExt cx="8686800" cy="6020594"/>
          </a:xfrm>
        </p:grpSpPr>
        <p:grpSp>
          <p:nvGrpSpPr>
            <p:cNvPr id="3" name="Group 37"/>
            <p:cNvGrpSpPr/>
            <p:nvPr/>
          </p:nvGrpSpPr>
          <p:grpSpPr>
            <a:xfrm>
              <a:off x="228600" y="381000"/>
              <a:ext cx="8686800" cy="6020594"/>
              <a:chOff x="304800" y="381000"/>
              <a:chExt cx="8686800" cy="6020594"/>
            </a:xfrm>
          </p:grpSpPr>
          <p:grpSp>
            <p:nvGrpSpPr>
              <p:cNvPr id="9" name="Group 36"/>
              <p:cNvGrpSpPr/>
              <p:nvPr/>
            </p:nvGrpSpPr>
            <p:grpSpPr>
              <a:xfrm>
                <a:off x="304800" y="381000"/>
                <a:ext cx="8686800" cy="6020594"/>
                <a:chOff x="304800" y="381000"/>
                <a:chExt cx="8686800" cy="6020594"/>
              </a:xfrm>
            </p:grpSpPr>
            <p:sp>
              <p:nvSpPr>
                <p:cNvPr id="25" name="Rectangle 24"/>
                <p:cNvSpPr/>
                <p:nvPr/>
              </p:nvSpPr>
              <p:spPr>
                <a:xfrm>
                  <a:off x="304800" y="381000"/>
                  <a:ext cx="8686800" cy="6019800"/>
                </a:xfrm>
                <a:prstGeom prst="rect">
                  <a:avLst/>
                </a:prstGeom>
                <a:gradFill flip="none" rotWithShape="1">
                  <a:gsLst>
                    <a:gs pos="0">
                      <a:srgbClr val="E6DCAC"/>
                    </a:gs>
                    <a:gs pos="12000">
                      <a:srgbClr val="E6D78A"/>
                    </a:gs>
                    <a:gs pos="30000">
                      <a:srgbClr val="C7AC4C"/>
                    </a:gs>
                    <a:gs pos="45000">
                      <a:srgbClr val="E6D78A"/>
                    </a:gs>
                    <a:gs pos="77000">
                      <a:srgbClr val="C7AC4C"/>
                    </a:gs>
                    <a:gs pos="100000">
                      <a:srgbClr val="E6DCAC"/>
                    </a:gs>
                  </a:gsLst>
                  <a:lin ang="2700000" scaled="0"/>
                  <a:tileRect/>
                </a:gradFill>
                <a:ln>
                  <a:solidFill>
                    <a:schemeClr val="bg2">
                      <a:lumMod val="25000"/>
                    </a:schemeClr>
                  </a:solidFill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" name="Rectangle 3"/>
                <p:cNvSpPr/>
                <p:nvPr/>
              </p:nvSpPr>
              <p:spPr>
                <a:xfrm>
                  <a:off x="381000" y="457200"/>
                  <a:ext cx="4267200" cy="5867400"/>
                </a:xfrm>
                <a:prstGeom prst="rect">
                  <a:avLst/>
                </a:prstGeom>
                <a:gradFill flip="none" rotWithShape="1">
                  <a:gsLst>
                    <a:gs pos="0">
                      <a:schemeClr val="bg2">
                        <a:lumMod val="50000"/>
                      </a:schemeClr>
                    </a:gs>
                    <a:gs pos="51000">
                      <a:schemeClr val="bg2">
                        <a:lumMod val="75000"/>
                      </a:schemeClr>
                    </a:gs>
                    <a:gs pos="100000">
                      <a:schemeClr val="bg2">
                        <a:lumMod val="90000"/>
                      </a:schemeClr>
                    </a:gs>
                  </a:gsLst>
                  <a:lin ang="2700000" scaled="1"/>
                  <a:tileRect/>
                </a:gradFill>
                <a:ln w="6350">
                  <a:solidFill>
                    <a:schemeClr val="bg2">
                      <a:lumMod val="2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" name="Rectangle 4"/>
                <p:cNvSpPr/>
                <p:nvPr/>
              </p:nvSpPr>
              <p:spPr>
                <a:xfrm>
                  <a:off x="4648200" y="457200"/>
                  <a:ext cx="4270248" cy="5867400"/>
                </a:xfrm>
                <a:prstGeom prst="rect">
                  <a:avLst/>
                </a:prstGeom>
                <a:gradFill flip="none" rotWithShape="1">
                  <a:gsLst>
                    <a:gs pos="0">
                      <a:schemeClr val="bg2">
                        <a:lumMod val="50000"/>
                      </a:schemeClr>
                    </a:gs>
                    <a:gs pos="51000">
                      <a:schemeClr val="bg2">
                        <a:lumMod val="75000"/>
                      </a:schemeClr>
                    </a:gs>
                    <a:gs pos="100000">
                      <a:schemeClr val="bg2">
                        <a:lumMod val="90000"/>
                      </a:schemeClr>
                    </a:gs>
                  </a:gsLst>
                  <a:lin ang="10800000" scaled="1"/>
                  <a:tileRect/>
                </a:gradFill>
                <a:ln w="6350">
                  <a:solidFill>
                    <a:schemeClr val="bg2">
                      <a:lumMod val="2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30" name="Straight Connector 29"/>
                <p:cNvCxnSpPr>
                  <a:stCxn id="25" idx="0"/>
                  <a:endCxn id="25" idx="2"/>
                </p:cNvCxnSpPr>
                <p:nvPr/>
              </p:nvCxnSpPr>
              <p:spPr>
                <a:xfrm rot="16200000" flipH="1">
                  <a:off x="1638300" y="3390900"/>
                  <a:ext cx="6019800" cy="1588"/>
                </a:xfrm>
                <a:prstGeom prst="line">
                  <a:avLst/>
                </a:prstGeom>
                <a:ln>
                  <a:solidFill>
                    <a:schemeClr val="bg2">
                      <a:lumMod val="2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8" name="Straight Connector 27"/>
              <p:cNvCxnSpPr>
                <a:stCxn id="25" idx="0"/>
                <a:endCxn id="5" idx="1"/>
              </p:cNvCxnSpPr>
              <p:nvPr/>
            </p:nvCxnSpPr>
            <p:spPr>
              <a:xfrm rot="16200000" flipH="1">
                <a:off x="3143250" y="1885950"/>
                <a:ext cx="3009900" cy="1588"/>
              </a:xfrm>
              <a:prstGeom prst="line">
                <a:avLst/>
              </a:prstGeom>
              <a:ln>
                <a:solidFill>
                  <a:schemeClr val="bg2">
                    <a:lumMod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0" name="Block Arc 39"/>
            <p:cNvSpPr/>
            <p:nvPr/>
          </p:nvSpPr>
          <p:spPr>
            <a:xfrm>
              <a:off x="4419600" y="685800"/>
              <a:ext cx="304800" cy="152400"/>
            </a:xfrm>
            <a:prstGeom prst="blockArc">
              <a:avLst/>
            </a:prstGeom>
            <a:solidFill>
              <a:schemeClr val="accent5">
                <a:lumMod val="75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1" name="Block Arc 40"/>
            <p:cNvSpPr/>
            <p:nvPr/>
          </p:nvSpPr>
          <p:spPr>
            <a:xfrm>
              <a:off x="4419600" y="934720"/>
              <a:ext cx="304800" cy="152400"/>
            </a:xfrm>
            <a:prstGeom prst="blockArc">
              <a:avLst/>
            </a:prstGeom>
            <a:solidFill>
              <a:schemeClr val="accent5">
                <a:lumMod val="75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2" name="Block Arc 41"/>
            <p:cNvSpPr/>
            <p:nvPr/>
          </p:nvSpPr>
          <p:spPr>
            <a:xfrm>
              <a:off x="4419600" y="1183640"/>
              <a:ext cx="304800" cy="152400"/>
            </a:xfrm>
            <a:prstGeom prst="blockArc">
              <a:avLst/>
            </a:prstGeom>
            <a:solidFill>
              <a:schemeClr val="accent5">
                <a:lumMod val="75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3" name="Block Arc 42"/>
            <p:cNvSpPr/>
            <p:nvPr/>
          </p:nvSpPr>
          <p:spPr>
            <a:xfrm>
              <a:off x="4419600" y="1432560"/>
              <a:ext cx="304800" cy="152400"/>
            </a:xfrm>
            <a:prstGeom prst="blockArc">
              <a:avLst/>
            </a:prstGeom>
            <a:solidFill>
              <a:schemeClr val="accent5">
                <a:lumMod val="75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4" name="Block Arc 43"/>
            <p:cNvSpPr/>
            <p:nvPr/>
          </p:nvSpPr>
          <p:spPr>
            <a:xfrm>
              <a:off x="4419600" y="1681480"/>
              <a:ext cx="304800" cy="152400"/>
            </a:xfrm>
            <a:prstGeom prst="blockArc">
              <a:avLst/>
            </a:prstGeom>
            <a:solidFill>
              <a:schemeClr val="accent5">
                <a:lumMod val="75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5" name="Block Arc 44"/>
            <p:cNvSpPr/>
            <p:nvPr/>
          </p:nvSpPr>
          <p:spPr>
            <a:xfrm>
              <a:off x="4419600" y="1930400"/>
              <a:ext cx="304800" cy="152400"/>
            </a:xfrm>
            <a:prstGeom prst="blockArc">
              <a:avLst/>
            </a:prstGeom>
            <a:solidFill>
              <a:schemeClr val="accent5">
                <a:lumMod val="75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6" name="Block Arc 45"/>
            <p:cNvSpPr/>
            <p:nvPr/>
          </p:nvSpPr>
          <p:spPr>
            <a:xfrm>
              <a:off x="4419600" y="2179320"/>
              <a:ext cx="304800" cy="152400"/>
            </a:xfrm>
            <a:prstGeom prst="blockArc">
              <a:avLst/>
            </a:prstGeom>
            <a:solidFill>
              <a:schemeClr val="accent5">
                <a:lumMod val="75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7" name="Block Arc 46"/>
            <p:cNvSpPr/>
            <p:nvPr/>
          </p:nvSpPr>
          <p:spPr>
            <a:xfrm>
              <a:off x="4419600" y="2428240"/>
              <a:ext cx="304800" cy="152400"/>
            </a:xfrm>
            <a:prstGeom prst="blockArc">
              <a:avLst/>
            </a:prstGeom>
            <a:solidFill>
              <a:schemeClr val="accent5">
                <a:lumMod val="75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8" name="Block Arc 47"/>
            <p:cNvSpPr/>
            <p:nvPr/>
          </p:nvSpPr>
          <p:spPr>
            <a:xfrm>
              <a:off x="4419600" y="2677160"/>
              <a:ext cx="304800" cy="152400"/>
            </a:xfrm>
            <a:prstGeom prst="blockArc">
              <a:avLst/>
            </a:prstGeom>
            <a:solidFill>
              <a:schemeClr val="accent5">
                <a:lumMod val="75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9" name="Block Arc 48"/>
            <p:cNvSpPr/>
            <p:nvPr/>
          </p:nvSpPr>
          <p:spPr>
            <a:xfrm>
              <a:off x="4419600" y="2926080"/>
              <a:ext cx="304800" cy="152400"/>
            </a:xfrm>
            <a:prstGeom prst="blockArc">
              <a:avLst/>
            </a:prstGeom>
            <a:solidFill>
              <a:schemeClr val="accent5">
                <a:lumMod val="75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0" name="Block Arc 49"/>
            <p:cNvSpPr/>
            <p:nvPr/>
          </p:nvSpPr>
          <p:spPr>
            <a:xfrm>
              <a:off x="4419600" y="3175000"/>
              <a:ext cx="304800" cy="152400"/>
            </a:xfrm>
            <a:prstGeom prst="blockArc">
              <a:avLst/>
            </a:prstGeom>
            <a:solidFill>
              <a:schemeClr val="accent5">
                <a:lumMod val="75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1" name="Block Arc 50"/>
            <p:cNvSpPr/>
            <p:nvPr/>
          </p:nvSpPr>
          <p:spPr>
            <a:xfrm>
              <a:off x="4419600" y="3423920"/>
              <a:ext cx="304800" cy="152400"/>
            </a:xfrm>
            <a:prstGeom prst="blockArc">
              <a:avLst/>
            </a:prstGeom>
            <a:solidFill>
              <a:schemeClr val="accent5">
                <a:lumMod val="75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2" name="Block Arc 51"/>
            <p:cNvSpPr/>
            <p:nvPr/>
          </p:nvSpPr>
          <p:spPr>
            <a:xfrm>
              <a:off x="4419600" y="3672840"/>
              <a:ext cx="304800" cy="152400"/>
            </a:xfrm>
            <a:prstGeom prst="blockArc">
              <a:avLst/>
            </a:prstGeom>
            <a:solidFill>
              <a:schemeClr val="accent5">
                <a:lumMod val="75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3" name="Block Arc 52"/>
            <p:cNvSpPr/>
            <p:nvPr/>
          </p:nvSpPr>
          <p:spPr>
            <a:xfrm>
              <a:off x="4419600" y="3921760"/>
              <a:ext cx="304800" cy="152400"/>
            </a:xfrm>
            <a:prstGeom prst="blockArc">
              <a:avLst/>
            </a:prstGeom>
            <a:solidFill>
              <a:schemeClr val="accent5">
                <a:lumMod val="75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4" name="Block Arc 53"/>
            <p:cNvSpPr/>
            <p:nvPr/>
          </p:nvSpPr>
          <p:spPr>
            <a:xfrm>
              <a:off x="4419600" y="4170680"/>
              <a:ext cx="304800" cy="152400"/>
            </a:xfrm>
            <a:prstGeom prst="blockArc">
              <a:avLst/>
            </a:prstGeom>
            <a:solidFill>
              <a:schemeClr val="accent5">
                <a:lumMod val="75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5" name="Block Arc 54"/>
            <p:cNvSpPr/>
            <p:nvPr/>
          </p:nvSpPr>
          <p:spPr>
            <a:xfrm>
              <a:off x="4419600" y="4419600"/>
              <a:ext cx="304800" cy="152400"/>
            </a:xfrm>
            <a:prstGeom prst="blockArc">
              <a:avLst/>
            </a:prstGeom>
            <a:solidFill>
              <a:schemeClr val="accent5">
                <a:lumMod val="75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56" name="Group 21"/>
          <p:cNvGrpSpPr/>
          <p:nvPr/>
        </p:nvGrpSpPr>
        <p:grpSpPr>
          <a:xfrm>
            <a:off x="7786702" y="1066800"/>
            <a:ext cx="2971800" cy="2819400"/>
            <a:chOff x="5715000" y="1295400"/>
            <a:chExt cx="2971800" cy="2819400"/>
          </a:xfrm>
        </p:grpSpPr>
        <p:sp>
          <p:nvSpPr>
            <p:cNvPr id="57" name="Round Same Side Corner Rectangle 56"/>
            <p:cNvSpPr/>
            <p:nvPr/>
          </p:nvSpPr>
          <p:spPr>
            <a:xfrm>
              <a:off x="5715000" y="1295400"/>
              <a:ext cx="2971800" cy="457200"/>
            </a:xfrm>
            <a:prstGeom prst="round2SameRect">
              <a:avLst/>
            </a:prstGeom>
            <a:gradFill flip="none" rotWithShape="1">
              <a:gsLst>
                <a:gs pos="0">
                  <a:schemeClr val="bg2">
                    <a:lumMod val="50000"/>
                    <a:shade val="30000"/>
                    <a:satMod val="115000"/>
                  </a:schemeClr>
                </a:gs>
                <a:gs pos="50000">
                  <a:schemeClr val="bg2">
                    <a:lumMod val="50000"/>
                    <a:shade val="67500"/>
                    <a:satMod val="115000"/>
                  </a:schemeClr>
                </a:gs>
                <a:gs pos="100000">
                  <a:schemeClr val="bg2">
                    <a:lumMod val="50000"/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latin typeface="Tw Cen MT Condensed Extra Bold" panose="020B0803020202020204" pitchFamily="34" charset="0"/>
                </a:rPr>
                <a:t>HEADING 6</a:t>
              </a: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5715000" y="1752600"/>
              <a:ext cx="2971800" cy="2362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>
                <a:buFont typeface="Arial" pitchFamily="34" charset="0"/>
                <a:buChar char="•"/>
              </a:pPr>
              <a:r>
                <a:rPr lang="en-US" sz="2400" dirty="0">
                  <a:solidFill>
                    <a:schemeClr val="tx1"/>
                  </a:solidFill>
                </a:rPr>
                <a:t>  Your text here</a:t>
              </a:r>
            </a:p>
            <a:p>
              <a:pPr algn="ctr">
                <a:buFont typeface="Arial" pitchFamily="34" charset="0"/>
                <a:buChar char="•"/>
              </a:pPr>
              <a:r>
                <a:rPr lang="en-US" sz="2400" dirty="0">
                  <a:solidFill>
                    <a:schemeClr val="tx1"/>
                  </a:solidFill>
                </a:rPr>
                <a:t> Your text here</a:t>
              </a:r>
            </a:p>
            <a:p>
              <a:pPr algn="ctr">
                <a:buFont typeface="Arial" pitchFamily="34" charset="0"/>
                <a:buChar char="•"/>
              </a:pPr>
              <a:r>
                <a:rPr lang="en-US" sz="2400" dirty="0">
                  <a:solidFill>
                    <a:schemeClr val="tx1"/>
                  </a:solidFill>
                </a:rPr>
                <a:t> Your text here</a:t>
              </a:r>
            </a:p>
            <a:p>
              <a:pPr algn="ctr">
                <a:buFont typeface="Arial" pitchFamily="34" charset="0"/>
                <a:buChar char="•"/>
              </a:pPr>
              <a:r>
                <a:rPr lang="en-US" sz="2400" dirty="0">
                  <a:solidFill>
                    <a:schemeClr val="tx1"/>
                  </a:solidFill>
                </a:rPr>
                <a:t> Your text here</a:t>
              </a:r>
            </a:p>
          </p:txBody>
        </p:sp>
      </p:grpSp>
      <p:grpSp>
        <p:nvGrpSpPr>
          <p:cNvPr id="10" name="Group 21"/>
          <p:cNvGrpSpPr/>
          <p:nvPr/>
        </p:nvGrpSpPr>
        <p:grpSpPr>
          <a:xfrm>
            <a:off x="7786702" y="1524000"/>
            <a:ext cx="2971800" cy="2819400"/>
            <a:chOff x="5715000" y="1295400"/>
            <a:chExt cx="2971800" cy="2819400"/>
          </a:xfrm>
        </p:grpSpPr>
        <p:sp>
          <p:nvSpPr>
            <p:cNvPr id="23" name="Round Same Side Corner Rectangle 22"/>
            <p:cNvSpPr/>
            <p:nvPr/>
          </p:nvSpPr>
          <p:spPr>
            <a:xfrm>
              <a:off x="5715000" y="1295400"/>
              <a:ext cx="2971800" cy="457200"/>
            </a:xfrm>
            <a:prstGeom prst="round2SameRect">
              <a:avLst/>
            </a:prstGeom>
            <a:gradFill flip="none" rotWithShape="1">
              <a:gsLst>
                <a:gs pos="0">
                  <a:schemeClr val="accent5">
                    <a:lumMod val="50000"/>
                    <a:shade val="30000"/>
                    <a:satMod val="115000"/>
                  </a:schemeClr>
                </a:gs>
                <a:gs pos="50000">
                  <a:schemeClr val="accent5">
                    <a:lumMod val="50000"/>
                    <a:shade val="67500"/>
                    <a:satMod val="115000"/>
                  </a:schemeClr>
                </a:gs>
                <a:gs pos="100000">
                  <a:schemeClr val="accent5">
                    <a:lumMod val="50000"/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latin typeface="Tw Cen MT Condensed Extra Bold" panose="020B0803020202020204" pitchFamily="34" charset="0"/>
                </a:rPr>
                <a:t>HEADING 5</a:t>
              </a: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5715000" y="1752600"/>
              <a:ext cx="2971800" cy="2362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>
                <a:buFont typeface="Arial" pitchFamily="34" charset="0"/>
                <a:buChar char="•"/>
              </a:pPr>
              <a:r>
                <a:rPr lang="en-US" sz="2400" dirty="0">
                  <a:solidFill>
                    <a:schemeClr val="tx1"/>
                  </a:solidFill>
                </a:rPr>
                <a:t>  Your text here</a:t>
              </a:r>
            </a:p>
            <a:p>
              <a:pPr algn="ctr">
                <a:buFont typeface="Arial" pitchFamily="34" charset="0"/>
                <a:buChar char="•"/>
              </a:pPr>
              <a:r>
                <a:rPr lang="en-US" sz="2400" dirty="0">
                  <a:solidFill>
                    <a:schemeClr val="tx1"/>
                  </a:solidFill>
                </a:rPr>
                <a:t> Your text here</a:t>
              </a:r>
            </a:p>
            <a:p>
              <a:pPr algn="ctr">
                <a:buFont typeface="Arial" pitchFamily="34" charset="0"/>
                <a:buChar char="•"/>
              </a:pPr>
              <a:r>
                <a:rPr lang="en-US" sz="2400" dirty="0">
                  <a:solidFill>
                    <a:schemeClr val="tx1"/>
                  </a:solidFill>
                </a:rPr>
                <a:t> Your text here</a:t>
              </a:r>
            </a:p>
            <a:p>
              <a:pPr algn="ctr">
                <a:buFont typeface="Arial" pitchFamily="34" charset="0"/>
                <a:buChar char="•"/>
              </a:pPr>
              <a:r>
                <a:rPr lang="en-US" sz="2400" dirty="0">
                  <a:solidFill>
                    <a:schemeClr val="tx1"/>
                  </a:solidFill>
                </a:rPr>
                <a:t> Your text here</a:t>
              </a:r>
            </a:p>
          </p:txBody>
        </p:sp>
      </p:grpSp>
      <p:grpSp>
        <p:nvGrpSpPr>
          <p:cNvPr id="13" name="Group 18"/>
          <p:cNvGrpSpPr/>
          <p:nvPr/>
        </p:nvGrpSpPr>
        <p:grpSpPr>
          <a:xfrm>
            <a:off x="7786702" y="1981200"/>
            <a:ext cx="2971800" cy="2819400"/>
            <a:chOff x="5715000" y="1295400"/>
            <a:chExt cx="2971800" cy="2819400"/>
          </a:xfrm>
        </p:grpSpPr>
        <p:sp>
          <p:nvSpPr>
            <p:cNvPr id="20" name="Round Same Side Corner Rectangle 19"/>
            <p:cNvSpPr/>
            <p:nvPr/>
          </p:nvSpPr>
          <p:spPr>
            <a:xfrm>
              <a:off x="5715000" y="1295400"/>
              <a:ext cx="2971800" cy="457200"/>
            </a:xfrm>
            <a:prstGeom prst="round2SameRect">
              <a:avLst/>
            </a:prstGeom>
            <a:gradFill flip="none" rotWithShape="1">
              <a:gsLst>
                <a:gs pos="0">
                  <a:schemeClr val="accent2">
                    <a:lumMod val="75000"/>
                    <a:shade val="30000"/>
                    <a:satMod val="115000"/>
                  </a:schemeClr>
                </a:gs>
                <a:gs pos="50000">
                  <a:schemeClr val="accent2">
                    <a:lumMod val="75000"/>
                    <a:shade val="67500"/>
                    <a:satMod val="115000"/>
                  </a:schemeClr>
                </a:gs>
                <a:gs pos="100000">
                  <a:schemeClr val="accent2">
                    <a:lumMod val="75000"/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latin typeface="Tw Cen MT Condensed Extra Bold" panose="020B0803020202020204" pitchFamily="34" charset="0"/>
                </a:rPr>
                <a:t>HEADING 4</a:t>
              </a: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5715000" y="1752600"/>
              <a:ext cx="2971800" cy="2362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>
                <a:buFont typeface="Arial" pitchFamily="34" charset="0"/>
                <a:buChar char="•"/>
              </a:pPr>
              <a:r>
                <a:rPr lang="en-US" sz="2400" dirty="0">
                  <a:solidFill>
                    <a:schemeClr val="tx1"/>
                  </a:solidFill>
                </a:rPr>
                <a:t>  Your text here</a:t>
              </a:r>
            </a:p>
            <a:p>
              <a:pPr algn="ctr">
                <a:buFont typeface="Arial" pitchFamily="34" charset="0"/>
                <a:buChar char="•"/>
              </a:pPr>
              <a:r>
                <a:rPr lang="en-US" sz="2400" dirty="0">
                  <a:solidFill>
                    <a:schemeClr val="tx1"/>
                  </a:solidFill>
                </a:rPr>
                <a:t> Your text here</a:t>
              </a:r>
            </a:p>
            <a:p>
              <a:pPr algn="ctr">
                <a:buFont typeface="Arial" pitchFamily="34" charset="0"/>
                <a:buChar char="•"/>
              </a:pPr>
              <a:r>
                <a:rPr lang="en-US" sz="2400" dirty="0">
                  <a:solidFill>
                    <a:schemeClr val="tx1"/>
                  </a:solidFill>
                </a:rPr>
                <a:t> Your text here</a:t>
              </a:r>
            </a:p>
            <a:p>
              <a:pPr algn="ctr">
                <a:buFont typeface="Arial" pitchFamily="34" charset="0"/>
                <a:buChar char="•"/>
              </a:pPr>
              <a:r>
                <a:rPr lang="en-US" sz="2400" dirty="0">
                  <a:solidFill>
                    <a:schemeClr val="tx1"/>
                  </a:solidFill>
                </a:rPr>
                <a:t> Your text here</a:t>
              </a:r>
            </a:p>
          </p:txBody>
        </p:sp>
      </p:grpSp>
      <p:grpSp>
        <p:nvGrpSpPr>
          <p:cNvPr id="16" name="Group 12"/>
          <p:cNvGrpSpPr/>
          <p:nvPr/>
        </p:nvGrpSpPr>
        <p:grpSpPr>
          <a:xfrm>
            <a:off x="7786702" y="2438400"/>
            <a:ext cx="2971800" cy="2819400"/>
            <a:chOff x="5715000" y="1295400"/>
            <a:chExt cx="2971800" cy="2819400"/>
          </a:xfrm>
        </p:grpSpPr>
        <p:sp>
          <p:nvSpPr>
            <p:cNvPr id="14" name="Round Same Side Corner Rectangle 13"/>
            <p:cNvSpPr/>
            <p:nvPr/>
          </p:nvSpPr>
          <p:spPr>
            <a:xfrm>
              <a:off x="5715000" y="1295400"/>
              <a:ext cx="2971800" cy="457200"/>
            </a:xfrm>
            <a:prstGeom prst="round2SameRect">
              <a:avLst/>
            </a:prstGeom>
            <a:gradFill flip="none" rotWithShape="1">
              <a:gsLst>
                <a:gs pos="0">
                  <a:schemeClr val="accent3">
                    <a:lumMod val="75000"/>
                    <a:shade val="30000"/>
                    <a:satMod val="115000"/>
                  </a:schemeClr>
                </a:gs>
                <a:gs pos="50000">
                  <a:schemeClr val="accent3">
                    <a:lumMod val="75000"/>
                    <a:shade val="67500"/>
                    <a:satMod val="115000"/>
                  </a:schemeClr>
                </a:gs>
                <a:gs pos="100000">
                  <a:schemeClr val="accent3">
                    <a:lumMod val="75000"/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latin typeface="Tw Cen MT Condensed Extra Bold" panose="020B0803020202020204" pitchFamily="34" charset="0"/>
                </a:rPr>
                <a:t>HEADING 3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5715000" y="1752600"/>
              <a:ext cx="2971800" cy="2362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>
                <a:buFont typeface="Arial" pitchFamily="34" charset="0"/>
                <a:buChar char="•"/>
              </a:pPr>
              <a:r>
                <a:rPr lang="en-US" sz="2400" dirty="0">
                  <a:solidFill>
                    <a:schemeClr val="tx1"/>
                  </a:solidFill>
                </a:rPr>
                <a:t>  Your text here</a:t>
              </a:r>
            </a:p>
            <a:p>
              <a:pPr algn="ctr">
                <a:buFont typeface="Arial" pitchFamily="34" charset="0"/>
                <a:buChar char="•"/>
              </a:pPr>
              <a:r>
                <a:rPr lang="en-US" sz="2400" dirty="0">
                  <a:solidFill>
                    <a:schemeClr val="tx1"/>
                  </a:solidFill>
                </a:rPr>
                <a:t> Your text here</a:t>
              </a:r>
            </a:p>
            <a:p>
              <a:pPr algn="ctr">
                <a:buFont typeface="Arial" pitchFamily="34" charset="0"/>
                <a:buChar char="•"/>
              </a:pPr>
              <a:r>
                <a:rPr lang="en-US" sz="2400" dirty="0">
                  <a:solidFill>
                    <a:schemeClr val="tx1"/>
                  </a:solidFill>
                </a:rPr>
                <a:t> Your text here</a:t>
              </a:r>
            </a:p>
            <a:p>
              <a:pPr algn="ctr">
                <a:buFont typeface="Arial" pitchFamily="34" charset="0"/>
                <a:buChar char="•"/>
              </a:pPr>
              <a:r>
                <a:rPr lang="en-US" sz="2400" dirty="0">
                  <a:solidFill>
                    <a:schemeClr val="tx1"/>
                  </a:solidFill>
                </a:rPr>
                <a:t> Your text here</a:t>
              </a:r>
            </a:p>
          </p:txBody>
        </p:sp>
      </p:grpSp>
      <p:grpSp>
        <p:nvGrpSpPr>
          <p:cNvPr id="17" name="Group 9"/>
          <p:cNvGrpSpPr/>
          <p:nvPr/>
        </p:nvGrpSpPr>
        <p:grpSpPr>
          <a:xfrm>
            <a:off x="7786702" y="2895600"/>
            <a:ext cx="2971800" cy="2819400"/>
            <a:chOff x="5715000" y="1295400"/>
            <a:chExt cx="2971800" cy="2819400"/>
          </a:xfrm>
        </p:grpSpPr>
        <p:sp>
          <p:nvSpPr>
            <p:cNvPr id="11" name="Round Same Side Corner Rectangle 10"/>
            <p:cNvSpPr/>
            <p:nvPr/>
          </p:nvSpPr>
          <p:spPr>
            <a:xfrm>
              <a:off x="5715000" y="1295400"/>
              <a:ext cx="2971800" cy="457200"/>
            </a:xfrm>
            <a:prstGeom prst="round2SameRect">
              <a:avLst/>
            </a:prstGeom>
            <a:gradFill flip="none" rotWithShape="1">
              <a:gsLst>
                <a:gs pos="0">
                  <a:schemeClr val="accent5">
                    <a:lumMod val="75000"/>
                    <a:shade val="30000"/>
                    <a:satMod val="115000"/>
                  </a:schemeClr>
                </a:gs>
                <a:gs pos="50000">
                  <a:schemeClr val="accent5">
                    <a:lumMod val="75000"/>
                    <a:shade val="67500"/>
                    <a:satMod val="115000"/>
                  </a:schemeClr>
                </a:gs>
                <a:gs pos="100000">
                  <a:schemeClr val="accent5">
                    <a:lumMod val="75000"/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latin typeface="Tw Cen MT Condensed Extra Bold" panose="020B0803020202020204" pitchFamily="34" charset="0"/>
                </a:rPr>
                <a:t>HEADING 2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5715000" y="1752600"/>
              <a:ext cx="2971800" cy="2362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>
                <a:buFont typeface="Arial" pitchFamily="34" charset="0"/>
                <a:buChar char="•"/>
              </a:pPr>
              <a:r>
                <a:rPr lang="en-US" sz="2400" dirty="0">
                  <a:solidFill>
                    <a:schemeClr val="tx1"/>
                  </a:solidFill>
                </a:rPr>
                <a:t>  Your text here</a:t>
              </a:r>
            </a:p>
            <a:p>
              <a:pPr algn="ctr">
                <a:buFont typeface="Arial" pitchFamily="34" charset="0"/>
                <a:buChar char="•"/>
              </a:pPr>
              <a:r>
                <a:rPr lang="en-US" sz="2400" dirty="0">
                  <a:solidFill>
                    <a:schemeClr val="tx1"/>
                  </a:solidFill>
                </a:rPr>
                <a:t> Your text here</a:t>
              </a:r>
            </a:p>
            <a:p>
              <a:pPr algn="ctr">
                <a:buFont typeface="Arial" pitchFamily="34" charset="0"/>
                <a:buChar char="•"/>
              </a:pPr>
              <a:r>
                <a:rPr lang="en-US" sz="2400" dirty="0">
                  <a:solidFill>
                    <a:schemeClr val="tx1"/>
                  </a:solidFill>
                </a:rPr>
                <a:t> Your text here</a:t>
              </a:r>
            </a:p>
            <a:p>
              <a:pPr algn="ctr">
                <a:buFont typeface="Arial" pitchFamily="34" charset="0"/>
                <a:buChar char="•"/>
              </a:pPr>
              <a:r>
                <a:rPr lang="en-US" sz="2400" dirty="0">
                  <a:solidFill>
                    <a:schemeClr val="tx1"/>
                  </a:solidFill>
                </a:rPr>
                <a:t> Your text here</a:t>
              </a:r>
            </a:p>
          </p:txBody>
        </p:sp>
      </p:grpSp>
      <p:grpSp>
        <p:nvGrpSpPr>
          <p:cNvPr id="18" name="Group 8"/>
          <p:cNvGrpSpPr/>
          <p:nvPr/>
        </p:nvGrpSpPr>
        <p:grpSpPr>
          <a:xfrm>
            <a:off x="7786702" y="3352800"/>
            <a:ext cx="2971800" cy="2819400"/>
            <a:chOff x="5715000" y="1295400"/>
            <a:chExt cx="2971800" cy="2819400"/>
          </a:xfrm>
        </p:grpSpPr>
        <p:sp>
          <p:nvSpPr>
            <p:cNvPr id="7" name="Round Same Side Corner Rectangle 6"/>
            <p:cNvSpPr/>
            <p:nvPr/>
          </p:nvSpPr>
          <p:spPr>
            <a:xfrm>
              <a:off x="5715000" y="1295400"/>
              <a:ext cx="2971800" cy="457200"/>
            </a:xfrm>
            <a:prstGeom prst="round2SameRect">
              <a:avLst/>
            </a:prstGeom>
            <a:gradFill flip="none" rotWithShape="1">
              <a:gsLst>
                <a:gs pos="0">
                  <a:schemeClr val="accent6">
                    <a:lumMod val="75000"/>
                    <a:shade val="30000"/>
                    <a:satMod val="115000"/>
                  </a:schemeClr>
                </a:gs>
                <a:gs pos="50000">
                  <a:schemeClr val="accent6">
                    <a:lumMod val="75000"/>
                    <a:shade val="67500"/>
                    <a:satMod val="115000"/>
                  </a:schemeClr>
                </a:gs>
                <a:gs pos="100000">
                  <a:schemeClr val="accent6">
                    <a:lumMod val="75000"/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latin typeface="Tw Cen MT Condensed Extra Bold" panose="020B0803020202020204" pitchFamily="34" charset="0"/>
                </a:rPr>
                <a:t>HEADING 1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5715000" y="1752600"/>
              <a:ext cx="2971800" cy="2362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>
                <a:buFont typeface="Arial" pitchFamily="34" charset="0"/>
                <a:buChar char="•"/>
              </a:pPr>
              <a:r>
                <a:rPr lang="en-US" sz="2400" dirty="0">
                  <a:solidFill>
                    <a:schemeClr val="tx1"/>
                  </a:solidFill>
                </a:rPr>
                <a:t>  Your text here</a:t>
              </a:r>
            </a:p>
            <a:p>
              <a:pPr algn="ctr">
                <a:buFont typeface="Arial" pitchFamily="34" charset="0"/>
                <a:buChar char="•"/>
              </a:pPr>
              <a:r>
                <a:rPr lang="en-US" sz="2400" dirty="0">
                  <a:solidFill>
                    <a:schemeClr val="tx1"/>
                  </a:solidFill>
                </a:rPr>
                <a:t> Your text here</a:t>
              </a:r>
            </a:p>
            <a:p>
              <a:pPr algn="ctr">
                <a:buFont typeface="Arial" pitchFamily="34" charset="0"/>
                <a:buChar char="•"/>
              </a:pPr>
              <a:r>
                <a:rPr lang="en-US" sz="2400" dirty="0">
                  <a:solidFill>
                    <a:schemeClr val="tx1"/>
                  </a:solidFill>
                </a:rPr>
                <a:t> Your text here</a:t>
              </a:r>
            </a:p>
            <a:p>
              <a:pPr algn="ctr">
                <a:buFont typeface="Arial" pitchFamily="34" charset="0"/>
                <a:buChar char="•"/>
              </a:pPr>
              <a:r>
                <a:rPr lang="en-US" sz="2400" dirty="0">
                  <a:solidFill>
                    <a:schemeClr val="tx1"/>
                  </a:solidFill>
                </a:rPr>
                <a:t> Your text here</a:t>
              </a:r>
            </a:p>
          </p:txBody>
        </p:sp>
      </p:grpSp>
      <p:sp>
        <p:nvSpPr>
          <p:cNvPr id="6" name="Snip Single Corner Rectangle 5"/>
          <p:cNvSpPr/>
          <p:nvPr/>
        </p:nvSpPr>
        <p:spPr>
          <a:xfrm flipH="1">
            <a:off x="6763444" y="3864430"/>
            <a:ext cx="4206240" cy="2590800"/>
          </a:xfrm>
          <a:prstGeom prst="snip1Rect">
            <a:avLst>
              <a:gd name="adj" fmla="val 40441"/>
            </a:avLst>
          </a:prstGeom>
          <a:gradFill flip="none" rotWithShape="1">
            <a:gsLst>
              <a:gs pos="0">
                <a:schemeClr val="bg2">
                  <a:lumMod val="50000"/>
                </a:schemeClr>
              </a:gs>
              <a:gs pos="51000">
                <a:schemeClr val="bg2">
                  <a:lumMod val="75000"/>
                </a:schemeClr>
              </a:gs>
              <a:gs pos="100000">
                <a:schemeClr val="bg2">
                  <a:lumMod val="90000"/>
                </a:schemeClr>
              </a:gs>
            </a:gsLst>
            <a:lin ang="10800000" scaled="1"/>
            <a:tileRect/>
          </a:gradFill>
          <a:ln w="6350">
            <a:solidFill>
              <a:schemeClr val="bg2">
                <a:lumMod val="2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/>
          <p:cNvSpPr txBox="1"/>
          <p:nvPr/>
        </p:nvSpPr>
        <p:spPr>
          <a:xfrm>
            <a:off x="6796102" y="5562602"/>
            <a:ext cx="4191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Use SELECTION PANE option to show one card at a time and enter text. </a:t>
            </a:r>
          </a:p>
        </p:txBody>
      </p:sp>
      <p:sp>
        <p:nvSpPr>
          <p:cNvPr id="19" name="Title 18"/>
          <p:cNvSpPr>
            <a:spLocks noGrp="1"/>
          </p:cNvSpPr>
          <p:nvPr>
            <p:ph type="title"/>
          </p:nvPr>
        </p:nvSpPr>
        <p:spPr>
          <a:xfrm>
            <a:off x="1277044" y="692627"/>
            <a:ext cx="5842214" cy="1065053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6 Animated Cards</a:t>
            </a:r>
            <a:br>
              <a:rPr lang="en-US" dirty="0">
                <a:solidFill>
                  <a:schemeClr val="bg1"/>
                </a:solidFill>
              </a:rPr>
            </a:br>
            <a:endParaRPr lang="en-IN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33640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2.22222E-6 C -0.07396 -0.17754 -0.15017 -0.38935 -0.23455 -0.41736 C -0.31892 -0.44537 -0.45 -0.21944 -0.5066 -0.16736 " pathEditMode="relative" rAng="0" ptsTypes="aaa">
                                      <p:cBhvr>
                                        <p:cTn id="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300" y="-223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4.44444E-6 C -0.06997 -0.13496 -0.14809 -0.272 -0.21181 -0.32362 C -0.27569 -0.37524 -0.3349 -0.34769 -0.38385 -0.31042 C -0.43281 -0.27315 -0.48003 -0.14445 -0.50538 -0.1007 " pathEditMode="relative" rAng="0" ptsTypes="aaaa">
                                      <p:cBhvr>
                                        <p:cTn id="1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300" y="-1880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2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.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0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11111E-6 C -0.03681 -0.04537 -0.15278 -0.23658 -0.22083 -0.27222 C -0.28889 -0.30787 -0.36128 -0.25255 -0.40885 -0.21343 C -0.45642 -0.17431 -0.48628 -0.07408 -0.5066 -0.03727 " pathEditMode="relative" rAng="0" ptsTypes="aaaa">
                                      <p:cBhvr>
                                        <p:cTn id="1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300" y="-1540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2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1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.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0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2.22222E-6 C -0.03993 -0.03241 -0.17274 -0.16713 -0.23993 -0.19444 C -0.30712 -0.22176 -0.35851 -0.20231 -0.40295 -0.16435 C -0.4474 -0.12639 -0.4849 -0.00741 -0.5066 0.03403 " pathEditMode="relative" rAng="0" ptsTypes="aaaa">
                                      <p:cBhvr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300" y="-9400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2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0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.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0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3.33333E-6 C -0.03993 -0.0324 -0.17275 -0.16713 -0.23993 -0.19444 C -0.30712 -0.22176 -0.35851 -0.20231 -0.40295 -0.16435 C -0.4474 -0.12639 -0.4849 -0.0074 -0.5066 0.03403 " pathEditMode="relative" rAng="0" ptsTypes="AAAA">
                                      <p:cBhvr>
                                        <p:cTn id="3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330" y="-8681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2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9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.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0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3.33333E-6 C -0.04271 -0.02084 -0.1724 -0.14121 -0.2566 -0.12454 C -0.3408 -0.10787 -0.45348 0.0537 -0.50539 0.10069 " pathEditMode="relative" rAng="0" ptsTypes="AAA">
                                      <p:cBhvr>
                                        <p:cTn id="46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278" y="-1273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2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8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.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7D062DE0-C548-43CA-BB98-131C169FC1BE}"/>
              </a:ext>
            </a:extLst>
          </p:cNvPr>
          <p:cNvSpPr/>
          <p:nvPr/>
        </p:nvSpPr>
        <p:spPr>
          <a:xfrm>
            <a:off x="1184828" y="3724300"/>
            <a:ext cx="1302460" cy="636260"/>
          </a:xfrm>
          <a:custGeom>
            <a:avLst/>
            <a:gdLst>
              <a:gd name="connsiteX0" fmla="*/ 125806 w 1302460"/>
              <a:gd name="connsiteY0" fmla="*/ 413011 h 636260"/>
              <a:gd name="connsiteX1" fmla="*/ 0 w 1302460"/>
              <a:gd name="connsiteY1" fmla="*/ 245570 h 636260"/>
              <a:gd name="connsiteX2" fmla="*/ 925043 w 1302460"/>
              <a:gd name="connsiteY2" fmla="*/ 0 h 636260"/>
              <a:gd name="connsiteX3" fmla="*/ 1302461 w 1302460"/>
              <a:gd name="connsiteY3" fmla="*/ 470430 h 636260"/>
              <a:gd name="connsiteX4" fmla="*/ 1295060 w 1302460"/>
              <a:gd name="connsiteY4" fmla="*/ 636260 h 636260"/>
              <a:gd name="connsiteX5" fmla="*/ 125805 w 1302460"/>
              <a:gd name="connsiteY5" fmla="*/ 413011 h 636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02460" h="636260">
                <a:moveTo>
                  <a:pt x="125806" y="413011"/>
                </a:moveTo>
                <a:lnTo>
                  <a:pt x="0" y="245570"/>
                </a:lnTo>
                <a:lnTo>
                  <a:pt x="925043" y="0"/>
                </a:lnTo>
                <a:lnTo>
                  <a:pt x="1302461" y="470430"/>
                </a:lnTo>
                <a:lnTo>
                  <a:pt x="1295060" y="636260"/>
                </a:lnTo>
                <a:lnTo>
                  <a:pt x="125805" y="413011"/>
                </a:lnTo>
                <a:close/>
              </a:path>
            </a:pathLst>
          </a:custGeom>
          <a:solidFill>
            <a:srgbClr val="BA875D"/>
          </a:solidFill>
          <a:ln w="2269" cap="flat">
            <a:noFill/>
            <a:prstDash val="solid"/>
            <a:miter/>
          </a:ln>
        </p:spPr>
        <p:txBody>
          <a:bodyPr rtlCol="0" anchor="ctr"/>
          <a:lstStyle/>
          <a:p>
            <a:endParaRPr lang="en-IN" dirty="0">
              <a:latin typeface="Tw Cen MT Condensed Extra Bold" panose="020B0803020202020204" pitchFamily="34" charset="0"/>
            </a:endParaRPr>
          </a:p>
        </p:txBody>
      </p:sp>
      <p:grpSp>
        <p:nvGrpSpPr>
          <p:cNvPr id="33" name="Graphic 6">
            <a:extLst>
              <a:ext uri="{FF2B5EF4-FFF2-40B4-BE49-F238E27FC236}">
                <a16:creationId xmlns:a16="http://schemas.microsoft.com/office/drawing/2014/main" id="{9F8AA801-99FA-4A9D-B896-6659E5DA7A60}"/>
              </a:ext>
            </a:extLst>
          </p:cNvPr>
          <p:cNvGrpSpPr/>
          <p:nvPr/>
        </p:nvGrpSpPr>
        <p:grpSpPr>
          <a:xfrm>
            <a:off x="1768974" y="3723168"/>
            <a:ext cx="2628406" cy="1066655"/>
            <a:chOff x="2002654" y="3889312"/>
            <a:chExt cx="2628406" cy="1066655"/>
          </a:xfrm>
          <a:solidFill>
            <a:schemeClr val="accent1"/>
          </a:solidFill>
        </p:grpSpPr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C96D5271-FB11-4246-A14F-09C800979B45}"/>
                </a:ext>
              </a:extLst>
            </p:cNvPr>
            <p:cNvSpPr/>
            <p:nvPr/>
          </p:nvSpPr>
          <p:spPr>
            <a:xfrm>
              <a:off x="2713720" y="4354438"/>
              <a:ext cx="1259368" cy="601529"/>
            </a:xfrm>
            <a:custGeom>
              <a:avLst/>
              <a:gdLst>
                <a:gd name="connsiteX0" fmla="*/ 7322 w 1259368"/>
                <a:gd name="connsiteY0" fmla="*/ 0 h 601529"/>
                <a:gd name="connsiteX1" fmla="*/ 0 w 1259368"/>
                <a:gd name="connsiteY1" fmla="*/ 173417 h 601529"/>
                <a:gd name="connsiteX2" fmla="*/ 475924 w 1259368"/>
                <a:gd name="connsiteY2" fmla="*/ 260124 h 601529"/>
                <a:gd name="connsiteX3" fmla="*/ 842018 w 1259368"/>
                <a:gd name="connsiteY3" fmla="*/ 601530 h 601529"/>
                <a:gd name="connsiteX4" fmla="*/ 1259368 w 1259368"/>
                <a:gd name="connsiteY4" fmla="*/ 200509 h 601529"/>
                <a:gd name="connsiteX5" fmla="*/ 7306 w 1259368"/>
                <a:gd name="connsiteY5" fmla="*/ 3 h 601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9368" h="601529">
                  <a:moveTo>
                    <a:pt x="7322" y="0"/>
                  </a:moveTo>
                  <a:lnTo>
                    <a:pt x="0" y="173417"/>
                  </a:lnTo>
                  <a:lnTo>
                    <a:pt x="475924" y="260124"/>
                  </a:lnTo>
                  <a:lnTo>
                    <a:pt x="842018" y="601530"/>
                  </a:lnTo>
                  <a:lnTo>
                    <a:pt x="1259368" y="200509"/>
                  </a:lnTo>
                  <a:lnTo>
                    <a:pt x="7306" y="3"/>
                  </a:lnTo>
                  <a:close/>
                </a:path>
              </a:pathLst>
            </a:custGeom>
            <a:solidFill>
              <a:srgbClr val="53301A"/>
            </a:solidFill>
            <a:ln w="0" cap="flat">
              <a:solidFill>
                <a:srgbClr val="53301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>
                <a:latin typeface="Tw Cen MT Condensed Extra Bold" panose="020B0803020202020204" pitchFamily="34" charset="0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2D0F80A3-C69D-41D3-9FCC-2C8659302029}"/>
                </a:ext>
              </a:extLst>
            </p:cNvPr>
            <p:cNvSpPr/>
            <p:nvPr/>
          </p:nvSpPr>
          <p:spPr>
            <a:xfrm>
              <a:off x="2714492" y="3889312"/>
              <a:ext cx="1916567" cy="671300"/>
            </a:xfrm>
            <a:custGeom>
              <a:avLst/>
              <a:gdLst>
                <a:gd name="connsiteX0" fmla="*/ 24 w 1916567"/>
                <a:gd name="connsiteY0" fmla="*/ 471063 h 671300"/>
                <a:gd name="connsiteX1" fmla="*/ 1253149 w 1916567"/>
                <a:gd name="connsiteY1" fmla="*/ 671300 h 671300"/>
                <a:gd name="connsiteX2" fmla="*/ 1791255 w 1916567"/>
                <a:gd name="connsiteY2" fmla="*/ 487312 h 671300"/>
                <a:gd name="connsiteX3" fmla="*/ 1916567 w 1916567"/>
                <a:gd name="connsiteY3" fmla="*/ 236467 h 671300"/>
                <a:gd name="connsiteX4" fmla="*/ 257992 w 1916567"/>
                <a:gd name="connsiteY4" fmla="*/ 0 h 671300"/>
                <a:gd name="connsiteX5" fmla="*/ 0 w 1916567"/>
                <a:gd name="connsiteY5" fmla="*/ 471063 h 671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6567" h="671300">
                  <a:moveTo>
                    <a:pt x="24" y="471063"/>
                  </a:moveTo>
                  <a:lnTo>
                    <a:pt x="1253149" y="671300"/>
                  </a:lnTo>
                  <a:lnTo>
                    <a:pt x="1791255" y="487312"/>
                  </a:lnTo>
                  <a:lnTo>
                    <a:pt x="1916567" y="236467"/>
                  </a:lnTo>
                  <a:lnTo>
                    <a:pt x="257992" y="0"/>
                  </a:lnTo>
                  <a:lnTo>
                    <a:pt x="0" y="471063"/>
                  </a:lnTo>
                  <a:close/>
                </a:path>
              </a:pathLst>
            </a:custGeom>
            <a:solidFill>
              <a:srgbClr val="C9996A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dirty="0">
                <a:latin typeface="Tw Cen MT Condensed Extra Bold" panose="020B0803020202020204" pitchFamily="34" charset="0"/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81202CA8-82FB-491F-BC43-FB426B511105}"/>
                </a:ext>
              </a:extLst>
            </p:cNvPr>
            <p:cNvSpPr/>
            <p:nvPr/>
          </p:nvSpPr>
          <p:spPr>
            <a:xfrm>
              <a:off x="2002654" y="4356836"/>
              <a:ext cx="716468" cy="599131"/>
            </a:xfrm>
            <a:custGeom>
              <a:avLst/>
              <a:gdLst>
                <a:gd name="connsiteX0" fmla="*/ 716469 w 716468"/>
                <a:gd name="connsiteY0" fmla="*/ 0 h 599131"/>
                <a:gd name="connsiteX1" fmla="*/ 710207 w 716468"/>
                <a:gd name="connsiteY1" fmla="*/ 173417 h 599131"/>
                <a:gd name="connsiteX2" fmla="*/ 442312 w 716468"/>
                <a:gd name="connsiteY2" fmla="*/ 257726 h 599131"/>
                <a:gd name="connsiteX3" fmla="*/ 235627 w 716468"/>
                <a:gd name="connsiteY3" fmla="*/ 599132 h 599131"/>
                <a:gd name="connsiteX4" fmla="*/ 0 w 716468"/>
                <a:gd name="connsiteY4" fmla="*/ 198111 h 599131"/>
                <a:gd name="connsiteX5" fmla="*/ 716464 w 716468"/>
                <a:gd name="connsiteY5" fmla="*/ 3 h 59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6468" h="599131">
                  <a:moveTo>
                    <a:pt x="716469" y="0"/>
                  </a:moveTo>
                  <a:lnTo>
                    <a:pt x="710207" y="173417"/>
                  </a:lnTo>
                  <a:lnTo>
                    <a:pt x="442312" y="257726"/>
                  </a:lnTo>
                  <a:lnTo>
                    <a:pt x="235627" y="599132"/>
                  </a:lnTo>
                  <a:lnTo>
                    <a:pt x="0" y="198111"/>
                  </a:lnTo>
                  <a:lnTo>
                    <a:pt x="716464" y="3"/>
                  </a:lnTo>
                  <a:close/>
                </a:path>
              </a:pathLst>
            </a:custGeom>
            <a:solidFill>
              <a:srgbClr val="53301A"/>
            </a:solidFill>
            <a:ln w="0" cap="flat">
              <a:solidFill>
                <a:srgbClr val="53301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>
                <a:latin typeface="Tw Cen MT Condensed Extra Bold" panose="020B0803020202020204" pitchFamily="34" charset="0"/>
              </a:endParaRPr>
            </a:p>
          </p:txBody>
        </p:sp>
      </p:grp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pPr algn="l"/>
            <a:r>
              <a:rPr lang="en-US" dirty="0"/>
              <a:t>Numbered List of 6 Points</a:t>
            </a:r>
          </a:p>
        </p:txBody>
      </p:sp>
      <p:grpSp>
        <p:nvGrpSpPr>
          <p:cNvPr id="5" name="Group 24"/>
          <p:cNvGrpSpPr/>
          <p:nvPr/>
        </p:nvGrpSpPr>
        <p:grpSpPr>
          <a:xfrm>
            <a:off x="7598089" y="2840749"/>
            <a:ext cx="2672868" cy="802628"/>
            <a:chOff x="5706638" y="979356"/>
            <a:chExt cx="2672868" cy="802628"/>
          </a:xfrm>
        </p:grpSpPr>
        <p:sp>
          <p:nvSpPr>
            <p:cNvPr id="26" name="Text Box 47"/>
            <p:cNvSpPr txBox="1">
              <a:spLocks noChangeArrowheads="1"/>
            </p:cNvSpPr>
            <p:nvPr/>
          </p:nvSpPr>
          <p:spPr bwMode="auto">
            <a:xfrm>
              <a:off x="5734728" y="1074098"/>
              <a:ext cx="2644778" cy="7078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000" dirty="0">
                  <a:latin typeface="Calibri" pitchFamily="34" charset="0"/>
                </a:rPr>
                <a:t>Your text here and more text here</a:t>
              </a:r>
            </a:p>
          </p:txBody>
        </p:sp>
        <p:cxnSp>
          <p:nvCxnSpPr>
            <p:cNvPr id="27" name="Straight Connector 26"/>
            <p:cNvCxnSpPr/>
            <p:nvPr/>
          </p:nvCxnSpPr>
          <p:spPr>
            <a:xfrm rot="5400000">
              <a:off x="5317701" y="1368293"/>
              <a:ext cx="779462" cy="158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28"/>
          <p:cNvGrpSpPr/>
          <p:nvPr/>
        </p:nvGrpSpPr>
        <p:grpSpPr>
          <a:xfrm>
            <a:off x="7598089" y="1966532"/>
            <a:ext cx="2672868" cy="802628"/>
            <a:chOff x="5706638" y="979356"/>
            <a:chExt cx="2672868" cy="802628"/>
          </a:xfrm>
        </p:grpSpPr>
        <p:sp>
          <p:nvSpPr>
            <p:cNvPr id="30" name="Text Box 47"/>
            <p:cNvSpPr txBox="1">
              <a:spLocks noChangeArrowheads="1"/>
            </p:cNvSpPr>
            <p:nvPr/>
          </p:nvSpPr>
          <p:spPr bwMode="auto">
            <a:xfrm>
              <a:off x="5734728" y="1074098"/>
              <a:ext cx="2644778" cy="7078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000" dirty="0">
                  <a:latin typeface="Calibri" pitchFamily="34" charset="0"/>
                </a:rPr>
                <a:t>Your text here and more text here</a:t>
              </a:r>
            </a:p>
          </p:txBody>
        </p:sp>
        <p:cxnSp>
          <p:nvCxnSpPr>
            <p:cNvPr id="31" name="Straight Connector 30"/>
            <p:cNvCxnSpPr/>
            <p:nvPr/>
          </p:nvCxnSpPr>
          <p:spPr>
            <a:xfrm rot="5400000">
              <a:off x="5317701" y="1368293"/>
              <a:ext cx="779462" cy="158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32"/>
          <p:cNvGrpSpPr/>
          <p:nvPr/>
        </p:nvGrpSpPr>
        <p:grpSpPr>
          <a:xfrm>
            <a:off x="7598089" y="1115481"/>
            <a:ext cx="2686913" cy="779462"/>
            <a:chOff x="5706638" y="979356"/>
            <a:chExt cx="2686913" cy="779462"/>
          </a:xfrm>
        </p:grpSpPr>
        <p:sp>
          <p:nvSpPr>
            <p:cNvPr id="34" name="Text Box 47"/>
            <p:cNvSpPr txBox="1">
              <a:spLocks noChangeArrowheads="1"/>
            </p:cNvSpPr>
            <p:nvPr/>
          </p:nvSpPr>
          <p:spPr bwMode="auto">
            <a:xfrm>
              <a:off x="5748773" y="1023630"/>
              <a:ext cx="2644778" cy="7078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000" dirty="0">
                  <a:latin typeface="Calibri" pitchFamily="34" charset="0"/>
                </a:rPr>
                <a:t>Your text here and more text here</a:t>
              </a:r>
            </a:p>
          </p:txBody>
        </p:sp>
        <p:cxnSp>
          <p:nvCxnSpPr>
            <p:cNvPr id="35" name="Straight Connector 34"/>
            <p:cNvCxnSpPr/>
            <p:nvPr/>
          </p:nvCxnSpPr>
          <p:spPr>
            <a:xfrm rot="5400000">
              <a:off x="5317701" y="1368293"/>
              <a:ext cx="779462" cy="158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/>
          <p:cNvGrpSpPr/>
          <p:nvPr/>
        </p:nvGrpSpPr>
        <p:grpSpPr>
          <a:xfrm>
            <a:off x="7598089" y="3714966"/>
            <a:ext cx="2672868" cy="802628"/>
            <a:chOff x="5706638" y="979356"/>
            <a:chExt cx="2672868" cy="802628"/>
          </a:xfrm>
        </p:grpSpPr>
        <p:sp>
          <p:nvSpPr>
            <p:cNvPr id="28" name="Text Box 47"/>
            <p:cNvSpPr txBox="1">
              <a:spLocks noChangeArrowheads="1"/>
            </p:cNvSpPr>
            <p:nvPr/>
          </p:nvSpPr>
          <p:spPr bwMode="auto">
            <a:xfrm>
              <a:off x="5734728" y="1074098"/>
              <a:ext cx="2644778" cy="7078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000" dirty="0">
                  <a:latin typeface="Calibri" pitchFamily="34" charset="0"/>
                </a:rPr>
                <a:t>Your text here and more text here</a:t>
              </a:r>
            </a:p>
          </p:txBody>
        </p:sp>
        <p:cxnSp>
          <p:nvCxnSpPr>
            <p:cNvPr id="29" name="Straight Connector 28"/>
            <p:cNvCxnSpPr/>
            <p:nvPr/>
          </p:nvCxnSpPr>
          <p:spPr>
            <a:xfrm rot="5400000">
              <a:off x="5317701" y="1368293"/>
              <a:ext cx="779462" cy="158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oup 36"/>
          <p:cNvGrpSpPr/>
          <p:nvPr/>
        </p:nvGrpSpPr>
        <p:grpSpPr>
          <a:xfrm>
            <a:off x="7598089" y="4589183"/>
            <a:ext cx="2672868" cy="802628"/>
            <a:chOff x="5706638" y="979356"/>
            <a:chExt cx="2672868" cy="802628"/>
          </a:xfrm>
        </p:grpSpPr>
        <p:sp>
          <p:nvSpPr>
            <p:cNvPr id="38" name="Text Box 47"/>
            <p:cNvSpPr txBox="1">
              <a:spLocks noChangeArrowheads="1"/>
            </p:cNvSpPr>
            <p:nvPr/>
          </p:nvSpPr>
          <p:spPr bwMode="auto">
            <a:xfrm>
              <a:off x="5734728" y="1074098"/>
              <a:ext cx="2644778" cy="7078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000" dirty="0">
                  <a:latin typeface="Calibri" pitchFamily="34" charset="0"/>
                </a:rPr>
                <a:t>Your text here and more text here</a:t>
              </a:r>
            </a:p>
          </p:txBody>
        </p:sp>
        <p:cxnSp>
          <p:nvCxnSpPr>
            <p:cNvPr id="39" name="Straight Connector 38"/>
            <p:cNvCxnSpPr/>
            <p:nvPr/>
          </p:nvCxnSpPr>
          <p:spPr>
            <a:xfrm rot="5400000">
              <a:off x="5317701" y="1368293"/>
              <a:ext cx="779462" cy="158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Group 32"/>
          <p:cNvGrpSpPr/>
          <p:nvPr/>
        </p:nvGrpSpPr>
        <p:grpSpPr>
          <a:xfrm>
            <a:off x="7593212" y="5463401"/>
            <a:ext cx="2674456" cy="779462"/>
            <a:chOff x="5705050" y="1056793"/>
            <a:chExt cx="2674456" cy="779462"/>
          </a:xfrm>
        </p:grpSpPr>
        <p:sp>
          <p:nvSpPr>
            <p:cNvPr id="44" name="Text Box 47"/>
            <p:cNvSpPr txBox="1">
              <a:spLocks noChangeArrowheads="1"/>
            </p:cNvSpPr>
            <p:nvPr/>
          </p:nvSpPr>
          <p:spPr bwMode="auto">
            <a:xfrm>
              <a:off x="5734728" y="1074098"/>
              <a:ext cx="2644778" cy="7078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000" dirty="0">
                  <a:latin typeface="Calibri" pitchFamily="34" charset="0"/>
                </a:rPr>
                <a:t>Your text here and more text here</a:t>
              </a:r>
            </a:p>
          </p:txBody>
        </p:sp>
        <p:cxnSp>
          <p:nvCxnSpPr>
            <p:cNvPr id="45" name="Straight Connector 44"/>
            <p:cNvCxnSpPr/>
            <p:nvPr/>
          </p:nvCxnSpPr>
          <p:spPr>
            <a:xfrm rot="5400000">
              <a:off x="5316113" y="1445730"/>
              <a:ext cx="779462" cy="158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Oval 60">
            <a:extLst>
              <a:ext uri="{FF2B5EF4-FFF2-40B4-BE49-F238E27FC236}">
                <a16:creationId xmlns:a16="http://schemas.microsoft.com/office/drawing/2014/main" id="{C6CF332B-AEC3-442C-A15B-B223EDB60FF7}"/>
              </a:ext>
            </a:extLst>
          </p:cNvPr>
          <p:cNvSpPr/>
          <p:nvPr/>
        </p:nvSpPr>
        <p:spPr>
          <a:xfrm>
            <a:off x="2386025" y="4671479"/>
            <a:ext cx="1188720" cy="118872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94360" h="594360"/>
            <a:bevelB w="594360" h="59436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latin typeface="Tw Cen MT Condensed Extra Bold" panose="020B0803020202020204" pitchFamily="34" charset="0"/>
              </a:rPr>
              <a:t>1</a:t>
            </a: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90F3D0B9-4CBA-473C-A933-760A3E765AC6}"/>
              </a:ext>
            </a:extLst>
          </p:cNvPr>
          <p:cNvSpPr/>
          <p:nvPr/>
        </p:nvSpPr>
        <p:spPr>
          <a:xfrm>
            <a:off x="2386025" y="4671479"/>
            <a:ext cx="1188720" cy="1188720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94360" h="594360"/>
            <a:bevelB w="594360" h="59436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latin typeface="Tw Cen MT Condensed Extra Bold" panose="020B0803020202020204" pitchFamily="34" charset="0"/>
              </a:rPr>
              <a:t>2</a:t>
            </a: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B440185F-A3D4-44D5-A2F7-AE891CC08665}"/>
              </a:ext>
            </a:extLst>
          </p:cNvPr>
          <p:cNvSpPr/>
          <p:nvPr/>
        </p:nvSpPr>
        <p:spPr>
          <a:xfrm>
            <a:off x="2386025" y="4671479"/>
            <a:ext cx="1188720" cy="118872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94360" h="594360"/>
            <a:bevelB w="594360" h="59436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latin typeface="Tw Cen MT Condensed Extra Bold" panose="020B0803020202020204" pitchFamily="34" charset="0"/>
              </a:rPr>
              <a:t>3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25980D96-DC51-45C5-8318-80DA3644DFA5}"/>
              </a:ext>
            </a:extLst>
          </p:cNvPr>
          <p:cNvSpPr/>
          <p:nvPr/>
        </p:nvSpPr>
        <p:spPr>
          <a:xfrm>
            <a:off x="2386025" y="4671479"/>
            <a:ext cx="1188720" cy="118872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94360" h="594360"/>
            <a:bevelB w="594360" h="59436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latin typeface="Tw Cen MT Condensed Extra Bold" panose="020B0803020202020204" pitchFamily="34" charset="0"/>
              </a:rPr>
              <a:t>4</a:t>
            </a: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E17188A2-AFD3-435A-BA10-E1C347A063B1}"/>
              </a:ext>
            </a:extLst>
          </p:cNvPr>
          <p:cNvSpPr/>
          <p:nvPr/>
        </p:nvSpPr>
        <p:spPr>
          <a:xfrm>
            <a:off x="2386025" y="4671479"/>
            <a:ext cx="1188720" cy="118872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94360" h="594360"/>
            <a:bevelB w="594360" h="59436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latin typeface="Tw Cen MT Condensed Extra Bold" panose="020B0803020202020204" pitchFamily="34" charset="0"/>
              </a:rPr>
              <a:t>5</a:t>
            </a: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769EE843-56F8-4C6A-BC5E-BEB13DC0C4C0}"/>
              </a:ext>
            </a:extLst>
          </p:cNvPr>
          <p:cNvSpPr/>
          <p:nvPr/>
        </p:nvSpPr>
        <p:spPr>
          <a:xfrm>
            <a:off x="2386025" y="4671479"/>
            <a:ext cx="1188720" cy="1188720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594360" h="594360"/>
            <a:bevelB w="594360" h="59436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latin typeface="Tw Cen MT Condensed Extra Bold" panose="020B0803020202020204" pitchFamily="34" charset="0"/>
              </a:rPr>
              <a:t>6</a:t>
            </a:r>
          </a:p>
        </p:txBody>
      </p:sp>
      <p:grpSp>
        <p:nvGrpSpPr>
          <p:cNvPr id="42" name="Graphic 6">
            <a:extLst>
              <a:ext uri="{FF2B5EF4-FFF2-40B4-BE49-F238E27FC236}">
                <a16:creationId xmlns:a16="http://schemas.microsoft.com/office/drawing/2014/main" id="{7CE37BA7-1652-412E-9055-7CC38D21AC62}"/>
              </a:ext>
            </a:extLst>
          </p:cNvPr>
          <p:cNvGrpSpPr/>
          <p:nvPr/>
        </p:nvGrpSpPr>
        <p:grpSpPr>
          <a:xfrm>
            <a:off x="3022858" y="5808062"/>
            <a:ext cx="2169940" cy="810646"/>
            <a:chOff x="3256538" y="5974206"/>
            <a:chExt cx="2169940" cy="810646"/>
          </a:xfrm>
          <a:solidFill>
            <a:srgbClr val="999999"/>
          </a:solidFill>
        </p:grpSpPr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D137A3C2-4E5F-4135-85C8-4D8314B92A40}"/>
                </a:ext>
              </a:extLst>
            </p:cNvPr>
            <p:cNvSpPr/>
            <p:nvPr/>
          </p:nvSpPr>
          <p:spPr>
            <a:xfrm>
              <a:off x="3256538" y="5974206"/>
              <a:ext cx="2169940" cy="810646"/>
            </a:xfrm>
            <a:custGeom>
              <a:avLst/>
              <a:gdLst>
                <a:gd name="connsiteX0" fmla="*/ 847354 w 2169940"/>
                <a:gd name="connsiteY0" fmla="*/ 8 h 810646"/>
                <a:gd name="connsiteX1" fmla="*/ 1525561 w 2169940"/>
                <a:gd name="connsiteY1" fmla="*/ 159431 h 810646"/>
                <a:gd name="connsiteX2" fmla="*/ 2169941 w 2169940"/>
                <a:gd name="connsiteY2" fmla="*/ 233973 h 810646"/>
                <a:gd name="connsiteX3" fmla="*/ 1217005 w 2169940"/>
                <a:gd name="connsiteY3" fmla="*/ 810646 h 810646"/>
                <a:gd name="connsiteX4" fmla="*/ 820242 w 2169940"/>
                <a:gd name="connsiteY4" fmla="*/ 621440 h 810646"/>
                <a:gd name="connsiteX5" fmla="*/ 0 w 2169940"/>
                <a:gd name="connsiteY5" fmla="*/ 374882 h 810646"/>
                <a:gd name="connsiteX6" fmla="*/ 847366 w 2169940"/>
                <a:gd name="connsiteY6" fmla="*/ 0 h 810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69940" h="810646">
                  <a:moveTo>
                    <a:pt x="847354" y="8"/>
                  </a:moveTo>
                  <a:lnTo>
                    <a:pt x="1525561" y="159431"/>
                  </a:lnTo>
                  <a:lnTo>
                    <a:pt x="2169941" y="233973"/>
                  </a:lnTo>
                  <a:lnTo>
                    <a:pt x="1217005" y="810646"/>
                  </a:lnTo>
                  <a:lnTo>
                    <a:pt x="820242" y="621440"/>
                  </a:lnTo>
                  <a:lnTo>
                    <a:pt x="0" y="374882"/>
                  </a:lnTo>
                  <a:lnTo>
                    <a:pt x="847366" y="0"/>
                  </a:lnTo>
                  <a:close/>
                </a:path>
              </a:pathLst>
            </a:custGeom>
            <a:solidFill>
              <a:srgbClr val="999999"/>
            </a:solidFill>
            <a:ln w="49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>
                <a:latin typeface="Tw Cen MT Condensed Extra Bold" panose="020B0803020202020204" pitchFamily="34" charset="0"/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55AEB288-AE3D-44A0-91E5-A95D4AA8989D}"/>
                </a:ext>
              </a:extLst>
            </p:cNvPr>
            <p:cNvSpPr/>
            <p:nvPr/>
          </p:nvSpPr>
          <p:spPr>
            <a:xfrm>
              <a:off x="3550816" y="6041353"/>
              <a:ext cx="1875662" cy="743500"/>
            </a:xfrm>
            <a:custGeom>
              <a:avLst/>
              <a:gdLst>
                <a:gd name="connsiteX0" fmla="*/ 796175 w 1875662"/>
                <a:gd name="connsiteY0" fmla="*/ 8 h 743500"/>
                <a:gd name="connsiteX1" fmla="*/ 1231284 w 1875662"/>
                <a:gd name="connsiteY1" fmla="*/ 92286 h 743500"/>
                <a:gd name="connsiteX2" fmla="*/ 1875663 w 1875662"/>
                <a:gd name="connsiteY2" fmla="*/ 166827 h 743500"/>
                <a:gd name="connsiteX3" fmla="*/ 922727 w 1875662"/>
                <a:gd name="connsiteY3" fmla="*/ 743501 h 743500"/>
                <a:gd name="connsiteX4" fmla="*/ 525964 w 1875662"/>
                <a:gd name="connsiteY4" fmla="*/ 554295 h 743500"/>
                <a:gd name="connsiteX5" fmla="*/ 0 w 1875662"/>
                <a:gd name="connsiteY5" fmla="*/ 403659 h 743500"/>
                <a:gd name="connsiteX6" fmla="*/ 796188 w 1875662"/>
                <a:gd name="connsiteY6" fmla="*/ 0 h 743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75662" h="743500">
                  <a:moveTo>
                    <a:pt x="796175" y="8"/>
                  </a:moveTo>
                  <a:lnTo>
                    <a:pt x="1231284" y="92286"/>
                  </a:lnTo>
                  <a:lnTo>
                    <a:pt x="1875663" y="166827"/>
                  </a:lnTo>
                  <a:lnTo>
                    <a:pt x="922727" y="743501"/>
                  </a:lnTo>
                  <a:lnTo>
                    <a:pt x="525964" y="554295"/>
                  </a:lnTo>
                  <a:lnTo>
                    <a:pt x="0" y="403659"/>
                  </a:lnTo>
                  <a:lnTo>
                    <a:pt x="796188" y="0"/>
                  </a:lnTo>
                  <a:close/>
                </a:path>
              </a:pathLst>
            </a:custGeom>
            <a:solidFill>
              <a:srgbClr val="999999"/>
            </a:solidFill>
            <a:ln w="496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>
                <a:latin typeface="Tw Cen MT Condensed Extra Bold" panose="020B0803020202020204" pitchFamily="34" charset="0"/>
              </a:endParaRPr>
            </a:p>
          </p:txBody>
        </p:sp>
      </p:grpSp>
      <p:grpSp>
        <p:nvGrpSpPr>
          <p:cNvPr id="48" name="Graphic 6">
            <a:extLst>
              <a:ext uri="{FF2B5EF4-FFF2-40B4-BE49-F238E27FC236}">
                <a16:creationId xmlns:a16="http://schemas.microsoft.com/office/drawing/2014/main" id="{E34A8A93-2F8D-48EF-B5B9-B8B69E0D86DA}"/>
              </a:ext>
            </a:extLst>
          </p:cNvPr>
          <p:cNvGrpSpPr/>
          <p:nvPr/>
        </p:nvGrpSpPr>
        <p:grpSpPr>
          <a:xfrm>
            <a:off x="1213139" y="4121571"/>
            <a:ext cx="2126169" cy="661602"/>
            <a:chOff x="1446819" y="4287715"/>
            <a:chExt cx="2126169" cy="661602"/>
          </a:xfrm>
          <a:solidFill>
            <a:schemeClr val="accent1"/>
          </a:solidFill>
        </p:grpSpPr>
        <p:grpSp>
          <p:nvGrpSpPr>
            <p:cNvPr id="49" name="Graphic 6">
              <a:extLst>
                <a:ext uri="{FF2B5EF4-FFF2-40B4-BE49-F238E27FC236}">
                  <a16:creationId xmlns:a16="http://schemas.microsoft.com/office/drawing/2014/main" id="{2C7AD9B1-F75E-448A-BDE8-375EE149C6A8}"/>
                </a:ext>
              </a:extLst>
            </p:cNvPr>
            <p:cNvGrpSpPr/>
            <p:nvPr/>
          </p:nvGrpSpPr>
          <p:grpSpPr>
            <a:xfrm>
              <a:off x="1793427" y="4355790"/>
              <a:ext cx="926207" cy="289578"/>
              <a:chOff x="1793427" y="4355790"/>
              <a:chExt cx="926207" cy="289578"/>
            </a:xfrm>
            <a:solidFill>
              <a:srgbClr val="C87137"/>
            </a:solidFill>
          </p:grpSpPr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68E55EBB-F3A6-4502-8320-15A09FF652D0}"/>
                  </a:ext>
                </a:extLst>
              </p:cNvPr>
              <p:cNvSpPr/>
              <p:nvPr/>
            </p:nvSpPr>
            <p:spPr>
              <a:xfrm>
                <a:off x="1793427" y="4356001"/>
                <a:ext cx="926207" cy="257934"/>
              </a:xfrm>
              <a:custGeom>
                <a:avLst/>
                <a:gdLst>
                  <a:gd name="connsiteX0" fmla="*/ 926207 w 926207"/>
                  <a:gd name="connsiteY0" fmla="*/ 0 h 257934"/>
                  <a:gd name="connsiteX1" fmla="*/ 0 w 926207"/>
                  <a:gd name="connsiteY1" fmla="*/ 257934 h 257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926207" h="257934">
                    <a:moveTo>
                      <a:pt x="926207" y="0"/>
                    </a:moveTo>
                    <a:lnTo>
                      <a:pt x="0" y="257934"/>
                    </a:lnTo>
                  </a:path>
                </a:pathLst>
              </a:custGeom>
              <a:solidFill>
                <a:srgbClr val="C87137"/>
              </a:solidFill>
              <a:ln w="5589" cap="flat">
                <a:solidFill>
                  <a:srgbClr val="A16644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IN">
                  <a:latin typeface="Tw Cen MT Condensed Extra Bold" panose="020B0803020202020204" pitchFamily="34" charset="0"/>
                </a:endParaRPr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0C087076-2795-4862-83AC-EDBE9E21E879}"/>
                  </a:ext>
                </a:extLst>
              </p:cNvPr>
              <p:cNvSpPr/>
              <p:nvPr/>
            </p:nvSpPr>
            <p:spPr>
              <a:xfrm>
                <a:off x="2710425" y="4355790"/>
                <a:ext cx="8569" cy="289578"/>
              </a:xfrm>
              <a:custGeom>
                <a:avLst/>
                <a:gdLst>
                  <a:gd name="connsiteX0" fmla="*/ 8570 w 8569"/>
                  <a:gd name="connsiteY0" fmla="*/ 0 h 289578"/>
                  <a:gd name="connsiteX1" fmla="*/ 0 w 8569"/>
                  <a:gd name="connsiteY1" fmla="*/ 289579 h 2895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569" h="289578">
                    <a:moveTo>
                      <a:pt x="8570" y="0"/>
                    </a:moveTo>
                    <a:lnTo>
                      <a:pt x="0" y="289579"/>
                    </a:lnTo>
                  </a:path>
                </a:pathLst>
              </a:custGeom>
              <a:solidFill>
                <a:srgbClr val="C87137"/>
              </a:solidFill>
              <a:ln w="5589" cap="flat">
                <a:solidFill>
                  <a:srgbClr val="A16644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en-IN">
                  <a:latin typeface="Tw Cen MT Condensed Extra Bold" panose="020B0803020202020204" pitchFamily="34" charset="0"/>
                </a:endParaRPr>
              </a:p>
            </p:txBody>
          </p:sp>
        </p:grp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54126472-45B3-48DA-8833-7F5A38E61099}"/>
                </a:ext>
              </a:extLst>
            </p:cNvPr>
            <p:cNvSpPr/>
            <p:nvPr/>
          </p:nvSpPr>
          <p:spPr>
            <a:xfrm>
              <a:off x="1446819" y="4287715"/>
              <a:ext cx="2126169" cy="661602"/>
            </a:xfrm>
            <a:custGeom>
              <a:avLst/>
              <a:gdLst>
                <a:gd name="connsiteX0" fmla="*/ 0 w 2126169"/>
                <a:gd name="connsiteY0" fmla="*/ 0 h 661602"/>
                <a:gd name="connsiteX1" fmla="*/ 1748778 w 2126169"/>
                <a:gd name="connsiteY1" fmla="*/ 308639 h 661602"/>
                <a:gd name="connsiteX2" fmla="*/ 2126170 w 2126169"/>
                <a:gd name="connsiteY2" fmla="*/ 661603 h 661602"/>
                <a:gd name="connsiteX3" fmla="*/ 337729 w 2126169"/>
                <a:gd name="connsiteY3" fmla="*/ 336504 h 661602"/>
                <a:gd name="connsiteX4" fmla="*/ 102 w 2126169"/>
                <a:gd name="connsiteY4" fmla="*/ 0 h 661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26169" h="661602">
                  <a:moveTo>
                    <a:pt x="0" y="0"/>
                  </a:moveTo>
                  <a:lnTo>
                    <a:pt x="1748778" y="308639"/>
                  </a:lnTo>
                  <a:lnTo>
                    <a:pt x="2126170" y="661603"/>
                  </a:lnTo>
                  <a:lnTo>
                    <a:pt x="337729" y="336504"/>
                  </a:lnTo>
                  <a:lnTo>
                    <a:pt x="102" y="0"/>
                  </a:lnTo>
                  <a:close/>
                </a:path>
              </a:pathLst>
            </a:custGeom>
            <a:solidFill>
              <a:srgbClr val="A3693C"/>
            </a:solidFill>
            <a:ln w="9065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IN">
                <a:latin typeface="Tw Cen MT Condensed Extra Bold" panose="020B0803020202020204" pitchFamily="34" charset="0"/>
              </a:endParaRPr>
            </a:p>
          </p:txBody>
        </p:sp>
      </p:grp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43D22368-9FFD-42C8-BA98-FAA11DFB9489}"/>
              </a:ext>
            </a:extLst>
          </p:cNvPr>
          <p:cNvSpPr/>
          <p:nvPr/>
        </p:nvSpPr>
        <p:spPr>
          <a:xfrm>
            <a:off x="1551019" y="4457106"/>
            <a:ext cx="1776954" cy="1822066"/>
          </a:xfrm>
          <a:custGeom>
            <a:avLst/>
            <a:gdLst>
              <a:gd name="connsiteX0" fmla="*/ 28 w 1776954"/>
              <a:gd name="connsiteY0" fmla="*/ 0 h 1822066"/>
              <a:gd name="connsiteX1" fmla="*/ 1776954 w 1776954"/>
              <a:gd name="connsiteY1" fmla="*/ 321847 h 1822066"/>
              <a:gd name="connsiteX2" fmla="*/ 1766816 w 1776954"/>
              <a:gd name="connsiteY2" fmla="*/ 1822067 h 1822066"/>
              <a:gd name="connsiteX3" fmla="*/ 73311 w 1776954"/>
              <a:gd name="connsiteY3" fmla="*/ 1411444 h 1822066"/>
              <a:gd name="connsiteX4" fmla="*/ 0 w 1776954"/>
              <a:gd name="connsiteY4" fmla="*/ 48 h 1822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76954" h="1822066">
                <a:moveTo>
                  <a:pt x="28" y="0"/>
                </a:moveTo>
                <a:lnTo>
                  <a:pt x="1776954" y="321847"/>
                </a:lnTo>
                <a:lnTo>
                  <a:pt x="1766816" y="1822067"/>
                </a:lnTo>
                <a:lnTo>
                  <a:pt x="73311" y="1411444"/>
                </a:lnTo>
                <a:lnTo>
                  <a:pt x="0" y="48"/>
                </a:lnTo>
                <a:close/>
              </a:path>
            </a:pathLst>
          </a:custGeom>
          <a:solidFill>
            <a:srgbClr val="B8804D"/>
          </a:solidFill>
          <a:ln w="1185" cap="flat">
            <a:noFill/>
            <a:prstDash val="solid"/>
            <a:miter/>
          </a:ln>
        </p:spPr>
        <p:txBody>
          <a:bodyPr rtlCol="0" anchor="ctr"/>
          <a:lstStyle/>
          <a:p>
            <a:endParaRPr lang="en-IN" dirty="0">
              <a:latin typeface="Tw Cen MT Condensed Extra Bold" panose="020B0803020202020204" pitchFamily="34" charset="0"/>
            </a:endParaRPr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C9B9C6D6-7298-4107-A156-846776A33617}"/>
              </a:ext>
            </a:extLst>
          </p:cNvPr>
          <p:cNvSpPr/>
          <p:nvPr/>
        </p:nvSpPr>
        <p:spPr>
          <a:xfrm>
            <a:off x="3317619" y="4457576"/>
            <a:ext cx="843249" cy="1821520"/>
          </a:xfrm>
          <a:custGeom>
            <a:avLst/>
            <a:gdLst>
              <a:gd name="connsiteX0" fmla="*/ 9714 w 843249"/>
              <a:gd name="connsiteY0" fmla="*/ 321252 h 1821520"/>
              <a:gd name="connsiteX1" fmla="*/ 843249 w 843249"/>
              <a:gd name="connsiteY1" fmla="*/ 0 h 1821520"/>
              <a:gd name="connsiteX2" fmla="*/ 796572 w 843249"/>
              <a:gd name="connsiteY2" fmla="*/ 1417919 h 1821520"/>
              <a:gd name="connsiteX3" fmla="*/ 0 w 843249"/>
              <a:gd name="connsiteY3" fmla="*/ 1821520 h 1821520"/>
              <a:gd name="connsiteX4" fmla="*/ 9710 w 843249"/>
              <a:gd name="connsiteY4" fmla="*/ 321204 h 1821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43249" h="1821520">
                <a:moveTo>
                  <a:pt x="9714" y="321252"/>
                </a:moveTo>
                <a:lnTo>
                  <a:pt x="843249" y="0"/>
                </a:lnTo>
                <a:lnTo>
                  <a:pt x="796572" y="1417919"/>
                </a:lnTo>
                <a:lnTo>
                  <a:pt x="0" y="1821520"/>
                </a:lnTo>
                <a:lnTo>
                  <a:pt x="9710" y="321204"/>
                </a:lnTo>
                <a:close/>
              </a:path>
            </a:pathLst>
          </a:custGeom>
          <a:solidFill>
            <a:srgbClr val="814B29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IN">
              <a:latin typeface="Tw Cen MT Condensed Extra Bold" panose="020B0803020202020204" pitchFamily="34" charset="0"/>
            </a:endParaRPr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63F39832-AA4A-4761-BAA1-63B219AEAFAC}"/>
              </a:ext>
            </a:extLst>
          </p:cNvPr>
          <p:cNvSpPr/>
          <p:nvPr/>
        </p:nvSpPr>
        <p:spPr>
          <a:xfrm>
            <a:off x="3327205" y="4096170"/>
            <a:ext cx="1253252" cy="684479"/>
          </a:xfrm>
          <a:custGeom>
            <a:avLst/>
            <a:gdLst>
              <a:gd name="connsiteX0" fmla="*/ 0 w 1253252"/>
              <a:gd name="connsiteY0" fmla="*/ 684480 h 684479"/>
              <a:gd name="connsiteX1" fmla="*/ 823492 w 1253252"/>
              <a:gd name="connsiteY1" fmla="*/ 369760 h 684479"/>
              <a:gd name="connsiteX2" fmla="*/ 1253253 w 1253252"/>
              <a:gd name="connsiteY2" fmla="*/ 0 h 684479"/>
              <a:gd name="connsiteX3" fmla="*/ 341055 w 1253252"/>
              <a:gd name="connsiteY3" fmla="*/ 275785 h 684479"/>
              <a:gd name="connsiteX4" fmla="*/ 0 w 1253252"/>
              <a:gd name="connsiteY4" fmla="*/ 684480 h 684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53252" h="684479">
                <a:moveTo>
                  <a:pt x="0" y="684480"/>
                </a:moveTo>
                <a:lnTo>
                  <a:pt x="823492" y="369760"/>
                </a:lnTo>
                <a:lnTo>
                  <a:pt x="1253253" y="0"/>
                </a:lnTo>
                <a:lnTo>
                  <a:pt x="341055" y="275785"/>
                </a:lnTo>
                <a:lnTo>
                  <a:pt x="0" y="684480"/>
                </a:lnTo>
                <a:close/>
              </a:path>
            </a:pathLst>
          </a:custGeom>
          <a:solidFill>
            <a:srgbClr val="71472D"/>
          </a:solidFill>
          <a:ln w="5589" cap="rnd">
            <a:solidFill>
              <a:srgbClr val="F8F8F8"/>
            </a:solidFill>
            <a:prstDash val="solid"/>
            <a:round/>
          </a:ln>
        </p:spPr>
        <p:txBody>
          <a:bodyPr rtlCol="0" anchor="ctr"/>
          <a:lstStyle/>
          <a:p>
            <a:endParaRPr lang="en-IN">
              <a:latin typeface="Tw Cen MT Condensed Extra Bold" panose="020B08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7183661"/>
      </p:ext>
    </p:extLst>
  </p:cSld>
  <p:clrMapOvr>
    <a:masterClrMapping/>
  </p:clrMapOvr>
  <p:transition/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7" presetClass="path" presetSubtype="0" fill="hold" grpId="0" nodeType="clickEffect" p14:presetBounceEnd="31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1.04167E-6 -4.07407E-6 L -1.04167E-6 -0.26435 C -1.04167E-6 -0.38287 0.07396 -0.5287 0.13412 -0.5287 L 0.26836 -0.5287 " pathEditMode="relative" rAng="0" ptsTypes="AAAA" p14:bounceEnd="31000">
                                          <p:cBhvr>
                                            <p:cTn id="6" dur="5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3411" y="-26435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8" presetID="1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lide(fromLeft)">
                                          <p:cBhvr>
                                            <p:cTn id="10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1" fill="hold">
                          <p:stCondLst>
                            <p:cond delay="indefinite"/>
                          </p:stCondLst>
                          <p:childTnLst>
                            <p:par>
                              <p:cTn id="1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3" presetID="57" presetClass="path" presetSubtype="0" fill="hold" grpId="0" nodeType="clickEffect" p14:presetBounceEnd="31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1.04167E-6 -4.07407E-6 L -1.04167E-6 -0.20208 C -1.04167E-6 -0.29236 0.0819 -0.52777 0.14245 -0.52777 C 0.18763 -0.52777 0.25443 -0.43912 0.27057 -0.4037 " pathEditMode="relative" rAng="0" ptsTypes="AAAA" p14:bounceEnd="31000">
                                          <p:cBhvr>
                                            <p:cTn id="14" dur="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3529" y="-26389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6" presetID="1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lide(fromLeft)">
                                          <p:cBhvr>
                                            <p:cTn id="18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9" fill="hold">
                          <p:stCondLst>
                            <p:cond delay="indefinite"/>
                          </p:stCondLst>
                          <p:childTnLst>
                            <p:par>
                              <p:cTn id="2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1" presetID="57" presetClass="path" presetSubtype="0" fill="hold" grpId="0" nodeType="clickEffect" p14:presetBounceEnd="31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1.04167E-6 -4.07407E-6 L -1.04167E-6 -0.13888 C -1.04167E-6 -0.20138 0.07943 -0.52662 0.13998 -0.52662 C 0.18529 -0.52662 0.25781 -0.33865 0.27057 -0.27801 " pathEditMode="relative" rAng="0" ptsTypes="AAAA" p14:bounceEnd="31000">
                                          <p:cBhvr>
                                            <p:cTn id="22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3529" y="-26343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24" presetID="1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lide(fromLeft)">
                                          <p:cBhvr>
                                            <p:cTn id="26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7" fill="hold">
                          <p:stCondLst>
                            <p:cond delay="indefinite"/>
                          </p:stCondLst>
                          <p:childTnLst>
                            <p:par>
                              <p:cTn id="2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9" presetID="57" presetClass="path" presetSubtype="0" fill="hold" grpId="0" nodeType="clickEffect" p14:presetBounceEnd="31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1.04167E-6 -4.07407E-6 L -1.04167E-6 -0.07662 C -1.04167E-6 -0.11088 0.08086 -0.52592 0.1418 -0.52592 C 0.18685 -0.52592 0.25846 -0.21365 0.27057 -0.15301 " pathEditMode="relative" rAng="0" ptsTypes="AAAA" p14:bounceEnd="31000">
                                          <p:cBhvr>
                                            <p:cTn id="30" dur="5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3529" y="-26296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32" presetID="1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lide(fromLeft)">
                                          <p:cBhvr>
                                            <p:cTn id="34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5" fill="hold">
                          <p:stCondLst>
                            <p:cond delay="indefinite"/>
                          </p:stCondLst>
                          <p:childTnLst>
                            <p:par>
                              <p:cTn id="3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7" presetID="57" presetClass="path" presetSubtype="0" fill="hold" grpId="0" nodeType="clickEffect" p14:presetBounceEnd="31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1.04167E-6 -0.00023 L -1.04167E-6 -0.01481 C -1.04167E-6 -0.02129 0.08021 -0.52523 0.14063 -0.52523 C 0.18529 -0.52523 0.26615 -0.09745 0.26849 -0.02939 " pathEditMode="relative" rAng="0" ptsTypes="AAAA" p14:bounceEnd="31000">
                                          <p:cBhvr>
                                            <p:cTn id="38" dur="5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3424" y="-2625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40" presetID="1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lide(fromLeft)">
                                          <p:cBhvr>
                                            <p:cTn id="42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3" fill="hold">
                          <p:stCondLst>
                            <p:cond delay="indefinite"/>
                          </p:stCondLst>
                          <p:childTnLst>
                            <p:par>
                              <p:cTn id="4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5" presetID="57" presetClass="path" presetSubtype="0" fill="hold" grpId="0" nodeType="clickEffect" p14:presetBounceEnd="31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1.04167E-6 -4.07407E-6 L -1.04167E-6 0.04862 C -1.04167E-6 0.06922 0.07995 -0.52268 0.1405 -0.52268 C 0.18555 -0.52268 0.2724 0.03102 0.27031 0.09653 " pathEditMode="relative" rAng="0" ptsTypes="AAAA" p14:bounceEnd="31000">
                                          <p:cBhvr>
                                            <p:cTn id="46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3516" y="-21319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7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48" presetID="1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lide(fromLeft)">
                                          <p:cBhvr>
                                            <p:cTn id="50" dur="5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1" grpId="0" animBg="1"/>
          <p:bldP spid="62" grpId="0" animBg="1"/>
          <p:bldP spid="63" grpId="0" animBg="1"/>
          <p:bldP spid="64" grpId="0" animBg="1"/>
          <p:bldP spid="65" grpId="0" animBg="1"/>
          <p:bldP spid="66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7" presetClass="path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1.04167E-6 -4.07407E-6 L -1.04167E-6 -0.26435 C -1.04167E-6 -0.38287 0.07396 -0.5287 0.13412 -0.5287 L 0.26836 -0.5287 " pathEditMode="relative" rAng="0" ptsTypes="AAAA">
                                          <p:cBhvr>
                                            <p:cTn id="6" dur="5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3411" y="-26435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8" presetID="1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lide(fromLeft)">
                                          <p:cBhvr>
                                            <p:cTn id="10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1" fill="hold">
                          <p:stCondLst>
                            <p:cond delay="indefinite"/>
                          </p:stCondLst>
                          <p:childTnLst>
                            <p:par>
                              <p:cTn id="1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3" presetID="57" presetClass="path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1.04167E-6 -4.07407E-6 L -1.04167E-6 -0.20208 C -1.04167E-6 -0.29236 0.0819 -0.52777 0.14245 -0.52777 C 0.18763 -0.52777 0.25443 -0.43912 0.27057 -0.4037 " pathEditMode="relative" rAng="0" ptsTypes="AAAA">
                                          <p:cBhvr>
                                            <p:cTn id="14" dur="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3529" y="-26389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6" presetID="1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lide(fromLeft)">
                                          <p:cBhvr>
                                            <p:cTn id="18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9" fill="hold">
                          <p:stCondLst>
                            <p:cond delay="indefinite"/>
                          </p:stCondLst>
                          <p:childTnLst>
                            <p:par>
                              <p:cTn id="2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1" presetID="57" presetClass="path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1.04167E-6 -4.07407E-6 L -1.04167E-6 -0.13888 C -1.04167E-6 -0.20138 0.07943 -0.52662 0.13998 -0.52662 C 0.18529 -0.52662 0.25781 -0.33865 0.27057 -0.27801 " pathEditMode="relative" rAng="0" ptsTypes="AAAA">
                                          <p:cBhvr>
                                            <p:cTn id="22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3529" y="-26343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24" presetID="1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lide(fromLeft)">
                                          <p:cBhvr>
                                            <p:cTn id="26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7" fill="hold">
                          <p:stCondLst>
                            <p:cond delay="indefinite"/>
                          </p:stCondLst>
                          <p:childTnLst>
                            <p:par>
                              <p:cTn id="2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9" presetID="57" presetClass="path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1.04167E-6 -4.07407E-6 L -1.04167E-6 -0.07662 C -1.04167E-6 -0.11088 0.08086 -0.52592 0.1418 -0.52592 C 0.18685 -0.52592 0.25846 -0.21365 0.27057 -0.15301 " pathEditMode="relative" rAng="0" ptsTypes="AAAA">
                                          <p:cBhvr>
                                            <p:cTn id="30" dur="5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3529" y="-26296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32" presetID="1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lide(fromLeft)">
                                          <p:cBhvr>
                                            <p:cTn id="34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5" fill="hold">
                          <p:stCondLst>
                            <p:cond delay="indefinite"/>
                          </p:stCondLst>
                          <p:childTnLst>
                            <p:par>
                              <p:cTn id="3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7" presetID="57" presetClass="path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1.04167E-6 -0.00023 L -1.04167E-6 -0.01481 C -1.04167E-6 -0.02129 0.08021 -0.52523 0.14063 -0.52523 C 0.18529 -0.52523 0.26615 -0.09745 0.26849 -0.02939 " pathEditMode="relative" rAng="0" ptsTypes="AAAA">
                                          <p:cBhvr>
                                            <p:cTn id="38" dur="5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3424" y="-2625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40" presetID="1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lide(fromLeft)">
                                          <p:cBhvr>
                                            <p:cTn id="42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3" fill="hold">
                          <p:stCondLst>
                            <p:cond delay="indefinite"/>
                          </p:stCondLst>
                          <p:childTnLst>
                            <p:par>
                              <p:cTn id="4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5" presetID="57" presetClass="path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1.04167E-6 -4.07407E-6 L -1.04167E-6 0.04862 C -1.04167E-6 0.06922 0.07995 -0.52268 0.1405 -0.52268 C 0.18555 -0.52268 0.2724 0.03102 0.27031 0.09653 " pathEditMode="relative" rAng="0" ptsTypes="AAAA">
                                          <p:cBhvr>
                                            <p:cTn id="46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3516" y="-21319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7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48" presetID="1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lide(fromLeft)">
                                          <p:cBhvr>
                                            <p:cTn id="50" dur="5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1" grpId="0" animBg="1"/>
          <p:bldP spid="62" grpId="0" animBg="1"/>
          <p:bldP spid="63" grpId="0" animBg="1"/>
          <p:bldP spid="64" grpId="0" animBg="1"/>
          <p:bldP spid="65" grpId="0" animBg="1"/>
          <p:bldP spid="66" grpId="0" animBg="1"/>
        </p:bldLst>
      </p:timing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6FADA03F-080D-4ADD-B628-A2B446538C42}"/>
              </a:ext>
            </a:extLst>
          </p:cNvPr>
          <p:cNvGrpSpPr/>
          <p:nvPr/>
        </p:nvGrpSpPr>
        <p:grpSpPr>
          <a:xfrm>
            <a:off x="577495" y="2819400"/>
            <a:ext cx="5204460" cy="2899649"/>
            <a:chOff x="577495" y="2819400"/>
            <a:chExt cx="5204460" cy="2899649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7818AB4-DF0E-4DAF-821F-DA102D4EE4D0}"/>
                </a:ext>
              </a:extLst>
            </p:cNvPr>
            <p:cNvSpPr/>
            <p:nvPr/>
          </p:nvSpPr>
          <p:spPr>
            <a:xfrm>
              <a:off x="577495" y="2819400"/>
              <a:ext cx="5204460" cy="2899649"/>
            </a:xfrm>
            <a:custGeom>
              <a:avLst/>
              <a:gdLst>
                <a:gd name="connsiteX0" fmla="*/ 1459232 w 5204460"/>
                <a:gd name="connsiteY0" fmla="*/ 31972 h 2899649"/>
                <a:gd name="connsiteX1" fmla="*/ 1459231 w 5204460"/>
                <a:gd name="connsiteY1" fmla="*/ 31973 h 2899649"/>
                <a:gd name="connsiteX2" fmla="*/ 1459232 w 5204460"/>
                <a:gd name="connsiteY2" fmla="*/ 31974 h 2899649"/>
                <a:gd name="connsiteX3" fmla="*/ 483284 w 5204460"/>
                <a:gd name="connsiteY3" fmla="*/ 0 h 2899649"/>
                <a:gd name="connsiteX4" fmla="*/ 2335530 w 5204460"/>
                <a:gd name="connsiteY4" fmla="*/ 0 h 2899649"/>
                <a:gd name="connsiteX5" fmla="*/ 2335530 w 5204460"/>
                <a:gd name="connsiteY5" fmla="*/ 162474 h 2899649"/>
                <a:gd name="connsiteX6" fmla="*/ 1589732 w 5204460"/>
                <a:gd name="connsiteY6" fmla="*/ 162474 h 2899649"/>
                <a:gd name="connsiteX7" fmla="*/ 2602231 w 5204460"/>
                <a:gd name="connsiteY7" fmla="*/ 1174973 h 2899649"/>
                <a:gd name="connsiteX8" fmla="*/ 3614730 w 5204460"/>
                <a:gd name="connsiteY8" fmla="*/ 162474 h 2899649"/>
                <a:gd name="connsiteX9" fmla="*/ 2894650 w 5204460"/>
                <a:gd name="connsiteY9" fmla="*/ 162474 h 2899649"/>
                <a:gd name="connsiteX10" fmla="*/ 2894650 w 5204460"/>
                <a:gd name="connsiteY10" fmla="*/ 0 h 2899649"/>
                <a:gd name="connsiteX11" fmla="*/ 4721176 w 5204460"/>
                <a:gd name="connsiteY11" fmla="*/ 0 h 2899649"/>
                <a:gd name="connsiteX12" fmla="*/ 5204460 w 5204460"/>
                <a:gd name="connsiteY12" fmla="*/ 483284 h 2899649"/>
                <a:gd name="connsiteX13" fmla="*/ 5204460 w 5204460"/>
                <a:gd name="connsiteY13" fmla="*/ 2416365 h 2899649"/>
                <a:gd name="connsiteX14" fmla="*/ 4721176 w 5204460"/>
                <a:gd name="connsiteY14" fmla="*/ 2899649 h 2899649"/>
                <a:gd name="connsiteX15" fmla="*/ 483284 w 5204460"/>
                <a:gd name="connsiteY15" fmla="*/ 2899649 h 2899649"/>
                <a:gd name="connsiteX16" fmla="*/ 0 w 5204460"/>
                <a:gd name="connsiteY16" fmla="*/ 2416365 h 2899649"/>
                <a:gd name="connsiteX17" fmla="*/ 0 w 5204460"/>
                <a:gd name="connsiteY17" fmla="*/ 483284 h 2899649"/>
                <a:gd name="connsiteX18" fmla="*/ 483284 w 5204460"/>
                <a:gd name="connsiteY18" fmla="*/ 0 h 2899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204460" h="2899649">
                  <a:moveTo>
                    <a:pt x="1459232" y="31972"/>
                  </a:moveTo>
                  <a:lnTo>
                    <a:pt x="1459231" y="31973"/>
                  </a:lnTo>
                  <a:lnTo>
                    <a:pt x="1459232" y="31974"/>
                  </a:lnTo>
                  <a:close/>
                  <a:moveTo>
                    <a:pt x="483284" y="0"/>
                  </a:moveTo>
                  <a:lnTo>
                    <a:pt x="2335530" y="0"/>
                  </a:lnTo>
                  <a:lnTo>
                    <a:pt x="2335530" y="162474"/>
                  </a:lnTo>
                  <a:lnTo>
                    <a:pt x="1589732" y="162474"/>
                  </a:lnTo>
                  <a:lnTo>
                    <a:pt x="2602231" y="1174973"/>
                  </a:lnTo>
                  <a:lnTo>
                    <a:pt x="3614730" y="162474"/>
                  </a:lnTo>
                  <a:lnTo>
                    <a:pt x="2894650" y="162474"/>
                  </a:lnTo>
                  <a:lnTo>
                    <a:pt x="2894650" y="0"/>
                  </a:lnTo>
                  <a:lnTo>
                    <a:pt x="4721176" y="0"/>
                  </a:lnTo>
                  <a:cubicBezTo>
                    <a:pt x="4988086" y="0"/>
                    <a:pt x="5204460" y="216374"/>
                    <a:pt x="5204460" y="483284"/>
                  </a:cubicBezTo>
                  <a:lnTo>
                    <a:pt x="5204460" y="2416365"/>
                  </a:lnTo>
                  <a:cubicBezTo>
                    <a:pt x="5204460" y="2683275"/>
                    <a:pt x="4988086" y="2899649"/>
                    <a:pt x="4721176" y="2899649"/>
                  </a:cubicBezTo>
                  <a:lnTo>
                    <a:pt x="483284" y="2899649"/>
                  </a:lnTo>
                  <a:cubicBezTo>
                    <a:pt x="216374" y="2899649"/>
                    <a:pt x="0" y="2683275"/>
                    <a:pt x="0" y="2416365"/>
                  </a:cubicBezTo>
                  <a:lnTo>
                    <a:pt x="0" y="483284"/>
                  </a:lnTo>
                  <a:cubicBezTo>
                    <a:pt x="0" y="216374"/>
                    <a:pt x="216374" y="0"/>
                    <a:pt x="483284" y="0"/>
                  </a:cubicBezTo>
                  <a:close/>
                </a:path>
              </a:pathLst>
            </a:cu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EE532C2-1196-4D60-9445-1F1E7CB56C08}"/>
                </a:ext>
              </a:extLst>
            </p:cNvPr>
            <p:cNvSpPr txBox="1"/>
            <p:nvPr/>
          </p:nvSpPr>
          <p:spPr>
            <a:xfrm>
              <a:off x="1084225" y="4089065"/>
              <a:ext cx="419100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Calibri" pitchFamily="34" charset="0"/>
                </a:rPr>
                <a:t>You can replace this text with yours. You can replace this text with yours.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B3076408-90BC-44EC-80C8-99CD975A8FA5}"/>
              </a:ext>
            </a:extLst>
          </p:cNvPr>
          <p:cNvGrpSpPr/>
          <p:nvPr/>
        </p:nvGrpSpPr>
        <p:grpSpPr>
          <a:xfrm>
            <a:off x="6377940" y="2819400"/>
            <a:ext cx="5204460" cy="2899649"/>
            <a:chOff x="6377940" y="2819400"/>
            <a:chExt cx="5204460" cy="2899649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9234E456-F473-47E6-9516-030A80A23D7F}"/>
                </a:ext>
              </a:extLst>
            </p:cNvPr>
            <p:cNvSpPr/>
            <p:nvPr/>
          </p:nvSpPr>
          <p:spPr>
            <a:xfrm>
              <a:off x="6377940" y="2819400"/>
              <a:ext cx="5204460" cy="2899649"/>
            </a:xfrm>
            <a:custGeom>
              <a:avLst/>
              <a:gdLst>
                <a:gd name="connsiteX0" fmla="*/ 1459232 w 5204460"/>
                <a:gd name="connsiteY0" fmla="*/ 31972 h 2899649"/>
                <a:gd name="connsiteX1" fmla="*/ 1459231 w 5204460"/>
                <a:gd name="connsiteY1" fmla="*/ 31973 h 2899649"/>
                <a:gd name="connsiteX2" fmla="*/ 1459232 w 5204460"/>
                <a:gd name="connsiteY2" fmla="*/ 31974 h 2899649"/>
                <a:gd name="connsiteX3" fmla="*/ 483284 w 5204460"/>
                <a:gd name="connsiteY3" fmla="*/ 0 h 2899649"/>
                <a:gd name="connsiteX4" fmla="*/ 2335530 w 5204460"/>
                <a:gd name="connsiteY4" fmla="*/ 0 h 2899649"/>
                <a:gd name="connsiteX5" fmla="*/ 2335530 w 5204460"/>
                <a:gd name="connsiteY5" fmla="*/ 162474 h 2899649"/>
                <a:gd name="connsiteX6" fmla="*/ 1589732 w 5204460"/>
                <a:gd name="connsiteY6" fmla="*/ 162474 h 2899649"/>
                <a:gd name="connsiteX7" fmla="*/ 2602231 w 5204460"/>
                <a:gd name="connsiteY7" fmla="*/ 1174973 h 2899649"/>
                <a:gd name="connsiteX8" fmla="*/ 3614730 w 5204460"/>
                <a:gd name="connsiteY8" fmla="*/ 162474 h 2899649"/>
                <a:gd name="connsiteX9" fmla="*/ 2894650 w 5204460"/>
                <a:gd name="connsiteY9" fmla="*/ 162474 h 2899649"/>
                <a:gd name="connsiteX10" fmla="*/ 2894650 w 5204460"/>
                <a:gd name="connsiteY10" fmla="*/ 0 h 2899649"/>
                <a:gd name="connsiteX11" fmla="*/ 4721176 w 5204460"/>
                <a:gd name="connsiteY11" fmla="*/ 0 h 2899649"/>
                <a:gd name="connsiteX12" fmla="*/ 5204460 w 5204460"/>
                <a:gd name="connsiteY12" fmla="*/ 483284 h 2899649"/>
                <a:gd name="connsiteX13" fmla="*/ 5204460 w 5204460"/>
                <a:gd name="connsiteY13" fmla="*/ 2416365 h 2899649"/>
                <a:gd name="connsiteX14" fmla="*/ 4721176 w 5204460"/>
                <a:gd name="connsiteY14" fmla="*/ 2899649 h 2899649"/>
                <a:gd name="connsiteX15" fmla="*/ 483284 w 5204460"/>
                <a:gd name="connsiteY15" fmla="*/ 2899649 h 2899649"/>
                <a:gd name="connsiteX16" fmla="*/ 0 w 5204460"/>
                <a:gd name="connsiteY16" fmla="*/ 2416365 h 2899649"/>
                <a:gd name="connsiteX17" fmla="*/ 0 w 5204460"/>
                <a:gd name="connsiteY17" fmla="*/ 483284 h 2899649"/>
                <a:gd name="connsiteX18" fmla="*/ 483284 w 5204460"/>
                <a:gd name="connsiteY18" fmla="*/ 0 h 2899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204460" h="2899649">
                  <a:moveTo>
                    <a:pt x="1459232" y="31972"/>
                  </a:moveTo>
                  <a:lnTo>
                    <a:pt x="1459231" y="31973"/>
                  </a:lnTo>
                  <a:lnTo>
                    <a:pt x="1459232" y="31974"/>
                  </a:lnTo>
                  <a:close/>
                  <a:moveTo>
                    <a:pt x="483284" y="0"/>
                  </a:moveTo>
                  <a:lnTo>
                    <a:pt x="2335530" y="0"/>
                  </a:lnTo>
                  <a:lnTo>
                    <a:pt x="2335530" y="162474"/>
                  </a:lnTo>
                  <a:lnTo>
                    <a:pt x="1589732" y="162474"/>
                  </a:lnTo>
                  <a:lnTo>
                    <a:pt x="2602231" y="1174973"/>
                  </a:lnTo>
                  <a:lnTo>
                    <a:pt x="3614730" y="162474"/>
                  </a:lnTo>
                  <a:lnTo>
                    <a:pt x="2894650" y="162474"/>
                  </a:lnTo>
                  <a:lnTo>
                    <a:pt x="2894650" y="0"/>
                  </a:lnTo>
                  <a:lnTo>
                    <a:pt x="4721176" y="0"/>
                  </a:lnTo>
                  <a:cubicBezTo>
                    <a:pt x="4988086" y="0"/>
                    <a:pt x="5204460" y="216374"/>
                    <a:pt x="5204460" y="483284"/>
                  </a:cubicBezTo>
                  <a:lnTo>
                    <a:pt x="5204460" y="2416365"/>
                  </a:lnTo>
                  <a:cubicBezTo>
                    <a:pt x="5204460" y="2683275"/>
                    <a:pt x="4988086" y="2899649"/>
                    <a:pt x="4721176" y="2899649"/>
                  </a:cubicBezTo>
                  <a:lnTo>
                    <a:pt x="483284" y="2899649"/>
                  </a:lnTo>
                  <a:cubicBezTo>
                    <a:pt x="216374" y="2899649"/>
                    <a:pt x="0" y="2683275"/>
                    <a:pt x="0" y="2416365"/>
                  </a:cubicBezTo>
                  <a:lnTo>
                    <a:pt x="0" y="483284"/>
                  </a:lnTo>
                  <a:cubicBezTo>
                    <a:pt x="0" y="216374"/>
                    <a:pt x="216374" y="0"/>
                    <a:pt x="483284" y="0"/>
                  </a:cubicBezTo>
                  <a:close/>
                </a:path>
              </a:pathLst>
            </a:cu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51C4D36-7586-4C2F-9228-79B8559E8BA5}"/>
                </a:ext>
              </a:extLst>
            </p:cNvPr>
            <p:cNvSpPr txBox="1"/>
            <p:nvPr/>
          </p:nvSpPr>
          <p:spPr>
            <a:xfrm>
              <a:off x="6884670" y="4091089"/>
              <a:ext cx="419100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Calibri" pitchFamily="34" charset="0"/>
                </a:rPr>
                <a:t>You can replace this text with yours. You can replace this text with yours.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A85038D-C82F-4CCB-8B62-9D8E2DB30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 Point List with Icons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6533229-A285-4262-B2A6-9C26C09A15C8}"/>
              </a:ext>
            </a:extLst>
          </p:cNvPr>
          <p:cNvGrpSpPr/>
          <p:nvPr/>
        </p:nvGrpSpPr>
        <p:grpSpPr>
          <a:xfrm>
            <a:off x="7846311" y="1391695"/>
            <a:ext cx="2267715" cy="2267715"/>
            <a:chOff x="7846311" y="1391695"/>
            <a:chExt cx="2267715" cy="2267715"/>
          </a:xfrm>
        </p:grpSpPr>
        <p:sp>
          <p:nvSpPr>
            <p:cNvPr id="31" name="Diamond 30">
              <a:extLst>
                <a:ext uri="{FF2B5EF4-FFF2-40B4-BE49-F238E27FC236}">
                  <a16:creationId xmlns:a16="http://schemas.microsoft.com/office/drawing/2014/main" id="{8E3C4009-AE8E-423E-964A-7FD542731B4B}"/>
                </a:ext>
              </a:extLst>
            </p:cNvPr>
            <p:cNvSpPr/>
            <p:nvPr/>
          </p:nvSpPr>
          <p:spPr>
            <a:xfrm>
              <a:off x="7846311" y="1391695"/>
              <a:ext cx="2267715" cy="2267715"/>
            </a:xfrm>
            <a:prstGeom prst="diamond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pitchFamily="34" charset="0"/>
              </a:endParaRPr>
            </a:p>
          </p:txBody>
        </p:sp>
        <p:sp>
          <p:nvSpPr>
            <p:cNvPr id="13" name="Diamond 12">
              <a:extLst>
                <a:ext uri="{FF2B5EF4-FFF2-40B4-BE49-F238E27FC236}">
                  <a16:creationId xmlns:a16="http://schemas.microsoft.com/office/drawing/2014/main" id="{DC646876-8046-4366-8E79-280BEA88141A}"/>
                </a:ext>
              </a:extLst>
            </p:cNvPr>
            <p:cNvSpPr/>
            <p:nvPr/>
          </p:nvSpPr>
          <p:spPr>
            <a:xfrm>
              <a:off x="7974091" y="1647253"/>
              <a:ext cx="2012157" cy="2012157"/>
            </a:xfrm>
            <a:prstGeom prst="diamond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pitchFamily="34" charset="0"/>
              </a:endParaRPr>
            </a:p>
          </p:txBody>
        </p:sp>
        <p:pic>
          <p:nvPicPr>
            <p:cNvPr id="5" name="Graphic 4" descr="Hourglass">
              <a:extLst>
                <a:ext uri="{FF2B5EF4-FFF2-40B4-BE49-F238E27FC236}">
                  <a16:creationId xmlns:a16="http://schemas.microsoft.com/office/drawing/2014/main" id="{8AC11126-B831-4FD4-8D3E-B426507D03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8525153" y="2250506"/>
              <a:ext cx="910033" cy="910033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47EB599-13A5-475E-A77E-A988F38EFAE5}"/>
              </a:ext>
            </a:extLst>
          </p:cNvPr>
          <p:cNvGrpSpPr/>
          <p:nvPr/>
        </p:nvGrpSpPr>
        <p:grpSpPr>
          <a:xfrm>
            <a:off x="2057084" y="1391695"/>
            <a:ext cx="2267715" cy="2267715"/>
            <a:chOff x="2057084" y="1391695"/>
            <a:chExt cx="2267715" cy="2267715"/>
          </a:xfrm>
        </p:grpSpPr>
        <p:sp>
          <p:nvSpPr>
            <p:cNvPr id="30" name="Diamond 29">
              <a:extLst>
                <a:ext uri="{FF2B5EF4-FFF2-40B4-BE49-F238E27FC236}">
                  <a16:creationId xmlns:a16="http://schemas.microsoft.com/office/drawing/2014/main" id="{D12FB762-841F-4667-9B02-D28DB5C463E9}"/>
                </a:ext>
              </a:extLst>
            </p:cNvPr>
            <p:cNvSpPr/>
            <p:nvPr/>
          </p:nvSpPr>
          <p:spPr>
            <a:xfrm>
              <a:off x="2057084" y="1391695"/>
              <a:ext cx="2267715" cy="2267715"/>
            </a:xfrm>
            <a:prstGeom prst="diamond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pitchFamily="34" charset="0"/>
              </a:endParaRPr>
            </a:p>
          </p:txBody>
        </p:sp>
        <p:sp>
          <p:nvSpPr>
            <p:cNvPr id="27" name="Diamond 26">
              <a:extLst>
                <a:ext uri="{FF2B5EF4-FFF2-40B4-BE49-F238E27FC236}">
                  <a16:creationId xmlns:a16="http://schemas.microsoft.com/office/drawing/2014/main" id="{7FEA44FD-4202-474A-95A5-23166317ECFD}"/>
                </a:ext>
              </a:extLst>
            </p:cNvPr>
            <p:cNvSpPr/>
            <p:nvPr/>
          </p:nvSpPr>
          <p:spPr>
            <a:xfrm>
              <a:off x="2173646" y="1647253"/>
              <a:ext cx="2012157" cy="2012157"/>
            </a:xfrm>
            <a:prstGeom prst="diamond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pitchFamily="34" charset="0"/>
              </a:endParaRPr>
            </a:p>
          </p:txBody>
        </p:sp>
        <p:pic>
          <p:nvPicPr>
            <p:cNvPr id="28" name="Graphic 27" descr="Lightbulb">
              <a:extLst>
                <a:ext uri="{FF2B5EF4-FFF2-40B4-BE49-F238E27FC236}">
                  <a16:creationId xmlns:a16="http://schemas.microsoft.com/office/drawing/2014/main" id="{39A46B8A-F7B9-41DD-A12F-9FB518EF313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2724708" y="2250506"/>
              <a:ext cx="910033" cy="91003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94797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2" presetClass="entr" presetSubtype="4" fill="hold" nodeType="after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1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2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3" fill="hold">
                          <p:stCondLst>
                            <p:cond delay="indefinite"/>
                          </p:stCondLst>
                          <p:childTnLst>
                            <p:par>
                              <p:cTn id="1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5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9" presetID="2" presetClass="entr" presetSubtype="4" fill="hold" nodeType="after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21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2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3" fill="hold">
                          <p:stCondLst>
                            <p:cond delay="indefinite"/>
                          </p:stCondLst>
                          <p:childTnLst>
                            <p:par>
                              <p:cTn id="1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5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9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Numbered List of 6 Points</a:t>
            </a:r>
          </a:p>
        </p:txBody>
      </p:sp>
      <p:sp>
        <p:nvSpPr>
          <p:cNvPr id="5" name="Block Arc 4"/>
          <p:cNvSpPr/>
          <p:nvPr/>
        </p:nvSpPr>
        <p:spPr>
          <a:xfrm>
            <a:off x="-3420368" y="228600"/>
            <a:ext cx="6974870" cy="6974870"/>
          </a:xfrm>
          <a:prstGeom prst="blockArc">
            <a:avLst>
              <a:gd name="adj1" fmla="val 18900000"/>
              <a:gd name="adj2" fmla="val 2700000"/>
              <a:gd name="adj3" fmla="val 310"/>
            </a:avLst>
          </a:prstGeom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42" name="Group 41"/>
          <p:cNvGrpSpPr/>
          <p:nvPr/>
        </p:nvGrpSpPr>
        <p:grpSpPr>
          <a:xfrm>
            <a:off x="2854188" y="1439790"/>
            <a:ext cx="6902775" cy="545518"/>
            <a:chOff x="1330187" y="1644463"/>
            <a:chExt cx="6902775" cy="545518"/>
          </a:xfrm>
        </p:grpSpPr>
        <p:sp>
          <p:nvSpPr>
            <p:cNvPr id="6" name="Freeform 5"/>
            <p:cNvSpPr/>
            <p:nvPr/>
          </p:nvSpPr>
          <p:spPr>
            <a:xfrm>
              <a:off x="1330187" y="1644463"/>
              <a:ext cx="6902775" cy="545518"/>
            </a:xfrm>
            <a:custGeom>
              <a:avLst/>
              <a:gdLst>
                <a:gd name="connsiteX0" fmla="*/ 0 w 6902775"/>
                <a:gd name="connsiteY0" fmla="*/ 90921 h 545518"/>
                <a:gd name="connsiteX1" fmla="*/ 90921 w 6902775"/>
                <a:gd name="connsiteY1" fmla="*/ 0 h 545518"/>
                <a:gd name="connsiteX2" fmla="*/ 6811854 w 6902775"/>
                <a:gd name="connsiteY2" fmla="*/ 0 h 545518"/>
                <a:gd name="connsiteX3" fmla="*/ 6902775 w 6902775"/>
                <a:gd name="connsiteY3" fmla="*/ 90921 h 545518"/>
                <a:gd name="connsiteX4" fmla="*/ 6902775 w 6902775"/>
                <a:gd name="connsiteY4" fmla="*/ 454597 h 545518"/>
                <a:gd name="connsiteX5" fmla="*/ 6811854 w 6902775"/>
                <a:gd name="connsiteY5" fmla="*/ 545518 h 545518"/>
                <a:gd name="connsiteX6" fmla="*/ 90921 w 6902775"/>
                <a:gd name="connsiteY6" fmla="*/ 545518 h 545518"/>
                <a:gd name="connsiteX7" fmla="*/ 0 w 6902775"/>
                <a:gd name="connsiteY7" fmla="*/ 454597 h 545518"/>
                <a:gd name="connsiteX8" fmla="*/ 0 w 6902775"/>
                <a:gd name="connsiteY8" fmla="*/ 90921 h 545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902775" h="545518">
                  <a:moveTo>
                    <a:pt x="0" y="90921"/>
                  </a:moveTo>
                  <a:cubicBezTo>
                    <a:pt x="0" y="40707"/>
                    <a:pt x="40707" y="0"/>
                    <a:pt x="90921" y="0"/>
                  </a:cubicBezTo>
                  <a:lnTo>
                    <a:pt x="6811854" y="0"/>
                  </a:lnTo>
                  <a:cubicBezTo>
                    <a:pt x="6862068" y="0"/>
                    <a:pt x="6902775" y="40707"/>
                    <a:pt x="6902775" y="90921"/>
                  </a:cubicBezTo>
                  <a:lnTo>
                    <a:pt x="6902775" y="454597"/>
                  </a:lnTo>
                  <a:cubicBezTo>
                    <a:pt x="6902775" y="504811"/>
                    <a:pt x="6862068" y="545518"/>
                    <a:pt x="6811854" y="545518"/>
                  </a:cubicBezTo>
                  <a:lnTo>
                    <a:pt x="90921" y="545518"/>
                  </a:lnTo>
                  <a:cubicBezTo>
                    <a:pt x="40707" y="545518"/>
                    <a:pt x="0" y="504811"/>
                    <a:pt x="0" y="454597"/>
                  </a:cubicBezTo>
                  <a:lnTo>
                    <a:pt x="0" y="90921"/>
                  </a:lnTo>
                  <a:close/>
                </a:path>
              </a:pathLst>
            </a:custGeom>
            <a:scene3d>
              <a:camera prst="orthographicFront"/>
              <a:lightRig rig="flat" dir="t"/>
            </a:scene3d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  <p:txBody>
            <a:bodyPr spcFirstLastPara="0" vert="horz" wrap="square" lIns="459636" tIns="90130" rIns="90130" bIns="90130" numCol="1" spcCol="1270" anchor="ctr" anchorCtr="0">
              <a:noAutofit/>
            </a:bodyPr>
            <a:lstStyle/>
            <a:p>
              <a:pPr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500" dirty="0"/>
                <a:t> 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778913" y="1693228"/>
              <a:ext cx="475976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You can replace this placeholder text</a:t>
              </a: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3302914" y="2257964"/>
            <a:ext cx="6454048" cy="545518"/>
            <a:chOff x="1778913" y="2462637"/>
            <a:chExt cx="6454048" cy="545518"/>
          </a:xfrm>
        </p:grpSpPr>
        <p:sp>
          <p:nvSpPr>
            <p:cNvPr id="8" name="Freeform 7"/>
            <p:cNvSpPr/>
            <p:nvPr/>
          </p:nvSpPr>
          <p:spPr>
            <a:xfrm>
              <a:off x="1778913" y="2462637"/>
              <a:ext cx="6454048" cy="545518"/>
            </a:xfrm>
            <a:custGeom>
              <a:avLst/>
              <a:gdLst>
                <a:gd name="connsiteX0" fmla="*/ 0 w 6454048"/>
                <a:gd name="connsiteY0" fmla="*/ 90921 h 545518"/>
                <a:gd name="connsiteX1" fmla="*/ 90921 w 6454048"/>
                <a:gd name="connsiteY1" fmla="*/ 0 h 545518"/>
                <a:gd name="connsiteX2" fmla="*/ 6363127 w 6454048"/>
                <a:gd name="connsiteY2" fmla="*/ 0 h 545518"/>
                <a:gd name="connsiteX3" fmla="*/ 6454048 w 6454048"/>
                <a:gd name="connsiteY3" fmla="*/ 90921 h 545518"/>
                <a:gd name="connsiteX4" fmla="*/ 6454048 w 6454048"/>
                <a:gd name="connsiteY4" fmla="*/ 454597 h 545518"/>
                <a:gd name="connsiteX5" fmla="*/ 6363127 w 6454048"/>
                <a:gd name="connsiteY5" fmla="*/ 545518 h 545518"/>
                <a:gd name="connsiteX6" fmla="*/ 90921 w 6454048"/>
                <a:gd name="connsiteY6" fmla="*/ 545518 h 545518"/>
                <a:gd name="connsiteX7" fmla="*/ 0 w 6454048"/>
                <a:gd name="connsiteY7" fmla="*/ 454597 h 545518"/>
                <a:gd name="connsiteX8" fmla="*/ 0 w 6454048"/>
                <a:gd name="connsiteY8" fmla="*/ 90921 h 545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454048" h="545518">
                  <a:moveTo>
                    <a:pt x="0" y="90921"/>
                  </a:moveTo>
                  <a:cubicBezTo>
                    <a:pt x="0" y="40707"/>
                    <a:pt x="40707" y="0"/>
                    <a:pt x="90921" y="0"/>
                  </a:cubicBezTo>
                  <a:lnTo>
                    <a:pt x="6363127" y="0"/>
                  </a:lnTo>
                  <a:cubicBezTo>
                    <a:pt x="6413341" y="0"/>
                    <a:pt x="6454048" y="40707"/>
                    <a:pt x="6454048" y="90921"/>
                  </a:cubicBezTo>
                  <a:lnTo>
                    <a:pt x="6454048" y="454597"/>
                  </a:lnTo>
                  <a:cubicBezTo>
                    <a:pt x="6454048" y="504811"/>
                    <a:pt x="6413341" y="545518"/>
                    <a:pt x="6363127" y="545518"/>
                  </a:cubicBezTo>
                  <a:lnTo>
                    <a:pt x="90921" y="545518"/>
                  </a:lnTo>
                  <a:cubicBezTo>
                    <a:pt x="40707" y="545518"/>
                    <a:pt x="0" y="504811"/>
                    <a:pt x="0" y="454597"/>
                  </a:cubicBezTo>
                  <a:lnTo>
                    <a:pt x="0" y="90921"/>
                  </a:lnTo>
                  <a:close/>
                </a:path>
              </a:pathLst>
            </a:custGeom>
            <a:scene3d>
              <a:camera prst="orthographicFront"/>
              <a:lightRig rig="flat" dir="t"/>
            </a:scene3d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  <p:txBody>
            <a:bodyPr spcFirstLastPara="0" vert="horz" wrap="square" lIns="459636" tIns="90130" rIns="90130" bIns="90130" numCol="1" spcCol="1270" anchor="ctr" anchorCtr="0">
              <a:noAutofit/>
            </a:bodyPr>
            <a:lstStyle/>
            <a:p>
              <a:pPr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500" dirty="0"/>
                <a:t> 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133600" y="2514600"/>
              <a:ext cx="475976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You can replace this placeholder text</a:t>
              </a:r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3508105" y="3076139"/>
            <a:ext cx="6248857" cy="545518"/>
            <a:chOff x="1984104" y="3280812"/>
            <a:chExt cx="6248857" cy="545518"/>
          </a:xfrm>
        </p:grpSpPr>
        <p:sp>
          <p:nvSpPr>
            <p:cNvPr id="10" name="Freeform 9"/>
            <p:cNvSpPr/>
            <p:nvPr/>
          </p:nvSpPr>
          <p:spPr>
            <a:xfrm>
              <a:off x="1984104" y="3280812"/>
              <a:ext cx="6248857" cy="545518"/>
            </a:xfrm>
            <a:custGeom>
              <a:avLst/>
              <a:gdLst>
                <a:gd name="connsiteX0" fmla="*/ 0 w 6248857"/>
                <a:gd name="connsiteY0" fmla="*/ 90921 h 545518"/>
                <a:gd name="connsiteX1" fmla="*/ 90921 w 6248857"/>
                <a:gd name="connsiteY1" fmla="*/ 0 h 545518"/>
                <a:gd name="connsiteX2" fmla="*/ 6157936 w 6248857"/>
                <a:gd name="connsiteY2" fmla="*/ 0 h 545518"/>
                <a:gd name="connsiteX3" fmla="*/ 6248857 w 6248857"/>
                <a:gd name="connsiteY3" fmla="*/ 90921 h 545518"/>
                <a:gd name="connsiteX4" fmla="*/ 6248857 w 6248857"/>
                <a:gd name="connsiteY4" fmla="*/ 454597 h 545518"/>
                <a:gd name="connsiteX5" fmla="*/ 6157936 w 6248857"/>
                <a:gd name="connsiteY5" fmla="*/ 545518 h 545518"/>
                <a:gd name="connsiteX6" fmla="*/ 90921 w 6248857"/>
                <a:gd name="connsiteY6" fmla="*/ 545518 h 545518"/>
                <a:gd name="connsiteX7" fmla="*/ 0 w 6248857"/>
                <a:gd name="connsiteY7" fmla="*/ 454597 h 545518"/>
                <a:gd name="connsiteX8" fmla="*/ 0 w 6248857"/>
                <a:gd name="connsiteY8" fmla="*/ 90921 h 545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248857" h="545518">
                  <a:moveTo>
                    <a:pt x="0" y="90921"/>
                  </a:moveTo>
                  <a:cubicBezTo>
                    <a:pt x="0" y="40707"/>
                    <a:pt x="40707" y="0"/>
                    <a:pt x="90921" y="0"/>
                  </a:cubicBezTo>
                  <a:lnTo>
                    <a:pt x="6157936" y="0"/>
                  </a:lnTo>
                  <a:cubicBezTo>
                    <a:pt x="6208150" y="0"/>
                    <a:pt x="6248857" y="40707"/>
                    <a:pt x="6248857" y="90921"/>
                  </a:cubicBezTo>
                  <a:lnTo>
                    <a:pt x="6248857" y="454597"/>
                  </a:lnTo>
                  <a:cubicBezTo>
                    <a:pt x="6248857" y="504811"/>
                    <a:pt x="6208150" y="545518"/>
                    <a:pt x="6157936" y="545518"/>
                  </a:cubicBezTo>
                  <a:lnTo>
                    <a:pt x="90921" y="545518"/>
                  </a:lnTo>
                  <a:cubicBezTo>
                    <a:pt x="40707" y="545518"/>
                    <a:pt x="0" y="504811"/>
                    <a:pt x="0" y="454597"/>
                  </a:cubicBezTo>
                  <a:lnTo>
                    <a:pt x="0" y="90921"/>
                  </a:lnTo>
                  <a:close/>
                </a:path>
              </a:pathLst>
            </a:custGeom>
            <a:scene3d>
              <a:camera prst="orthographicFront"/>
              <a:lightRig rig="flat" dir="t"/>
            </a:scene3d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  <p:txBody>
            <a:bodyPr spcFirstLastPara="0" vert="horz" wrap="square" lIns="459636" tIns="90130" rIns="90130" bIns="90130" numCol="1" spcCol="1270" anchor="ctr" anchorCtr="0">
              <a:noAutofit/>
            </a:bodyPr>
            <a:lstStyle/>
            <a:p>
              <a:pPr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500" dirty="0"/>
                <a:t> 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2215463" y="3330252"/>
              <a:ext cx="475976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You can replace this placeholder text</a:t>
              </a:r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3508105" y="3893795"/>
            <a:ext cx="6248857" cy="545518"/>
            <a:chOff x="1984104" y="4098468"/>
            <a:chExt cx="6248857" cy="545518"/>
          </a:xfrm>
        </p:grpSpPr>
        <p:sp>
          <p:nvSpPr>
            <p:cNvPr id="12" name="Freeform 11"/>
            <p:cNvSpPr/>
            <p:nvPr/>
          </p:nvSpPr>
          <p:spPr>
            <a:xfrm>
              <a:off x="1984104" y="4098468"/>
              <a:ext cx="6248857" cy="545518"/>
            </a:xfrm>
            <a:custGeom>
              <a:avLst/>
              <a:gdLst>
                <a:gd name="connsiteX0" fmla="*/ 0 w 6248857"/>
                <a:gd name="connsiteY0" fmla="*/ 90921 h 545518"/>
                <a:gd name="connsiteX1" fmla="*/ 90921 w 6248857"/>
                <a:gd name="connsiteY1" fmla="*/ 0 h 545518"/>
                <a:gd name="connsiteX2" fmla="*/ 6157936 w 6248857"/>
                <a:gd name="connsiteY2" fmla="*/ 0 h 545518"/>
                <a:gd name="connsiteX3" fmla="*/ 6248857 w 6248857"/>
                <a:gd name="connsiteY3" fmla="*/ 90921 h 545518"/>
                <a:gd name="connsiteX4" fmla="*/ 6248857 w 6248857"/>
                <a:gd name="connsiteY4" fmla="*/ 454597 h 545518"/>
                <a:gd name="connsiteX5" fmla="*/ 6157936 w 6248857"/>
                <a:gd name="connsiteY5" fmla="*/ 545518 h 545518"/>
                <a:gd name="connsiteX6" fmla="*/ 90921 w 6248857"/>
                <a:gd name="connsiteY6" fmla="*/ 545518 h 545518"/>
                <a:gd name="connsiteX7" fmla="*/ 0 w 6248857"/>
                <a:gd name="connsiteY7" fmla="*/ 454597 h 545518"/>
                <a:gd name="connsiteX8" fmla="*/ 0 w 6248857"/>
                <a:gd name="connsiteY8" fmla="*/ 90921 h 545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248857" h="545518">
                  <a:moveTo>
                    <a:pt x="0" y="90921"/>
                  </a:moveTo>
                  <a:cubicBezTo>
                    <a:pt x="0" y="40707"/>
                    <a:pt x="40707" y="0"/>
                    <a:pt x="90921" y="0"/>
                  </a:cubicBezTo>
                  <a:lnTo>
                    <a:pt x="6157936" y="0"/>
                  </a:lnTo>
                  <a:cubicBezTo>
                    <a:pt x="6208150" y="0"/>
                    <a:pt x="6248857" y="40707"/>
                    <a:pt x="6248857" y="90921"/>
                  </a:cubicBezTo>
                  <a:lnTo>
                    <a:pt x="6248857" y="454597"/>
                  </a:lnTo>
                  <a:cubicBezTo>
                    <a:pt x="6248857" y="504811"/>
                    <a:pt x="6208150" y="545518"/>
                    <a:pt x="6157936" y="545518"/>
                  </a:cubicBezTo>
                  <a:lnTo>
                    <a:pt x="90921" y="545518"/>
                  </a:lnTo>
                  <a:cubicBezTo>
                    <a:pt x="40707" y="545518"/>
                    <a:pt x="0" y="504811"/>
                    <a:pt x="0" y="454597"/>
                  </a:cubicBezTo>
                  <a:lnTo>
                    <a:pt x="0" y="90921"/>
                  </a:lnTo>
                  <a:close/>
                </a:path>
              </a:pathLst>
            </a:custGeom>
            <a:scene3d>
              <a:camera prst="orthographicFront"/>
              <a:lightRig rig="flat" dir="t"/>
            </a:scene3d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  <p:txBody>
            <a:bodyPr spcFirstLastPara="0" vert="horz" wrap="square" lIns="459636" tIns="90130" rIns="90130" bIns="90130" numCol="1" spcCol="1270" anchor="ctr" anchorCtr="0">
              <a:noAutofit/>
            </a:bodyPr>
            <a:lstStyle/>
            <a:p>
              <a:pPr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2500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2226893" y="4150366"/>
              <a:ext cx="475976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You can replace this placeholder text</a:t>
              </a:r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3302913" y="4711970"/>
            <a:ext cx="6454048" cy="545518"/>
            <a:chOff x="1778913" y="4916643"/>
            <a:chExt cx="6454048" cy="545518"/>
          </a:xfrm>
        </p:grpSpPr>
        <p:sp>
          <p:nvSpPr>
            <p:cNvPr id="14" name="Freeform 13"/>
            <p:cNvSpPr/>
            <p:nvPr/>
          </p:nvSpPr>
          <p:spPr>
            <a:xfrm>
              <a:off x="1778913" y="4916643"/>
              <a:ext cx="6454048" cy="545518"/>
            </a:xfrm>
            <a:custGeom>
              <a:avLst/>
              <a:gdLst>
                <a:gd name="connsiteX0" fmla="*/ 0 w 6454048"/>
                <a:gd name="connsiteY0" fmla="*/ 90921 h 545518"/>
                <a:gd name="connsiteX1" fmla="*/ 90921 w 6454048"/>
                <a:gd name="connsiteY1" fmla="*/ 0 h 545518"/>
                <a:gd name="connsiteX2" fmla="*/ 6363127 w 6454048"/>
                <a:gd name="connsiteY2" fmla="*/ 0 h 545518"/>
                <a:gd name="connsiteX3" fmla="*/ 6454048 w 6454048"/>
                <a:gd name="connsiteY3" fmla="*/ 90921 h 545518"/>
                <a:gd name="connsiteX4" fmla="*/ 6454048 w 6454048"/>
                <a:gd name="connsiteY4" fmla="*/ 454597 h 545518"/>
                <a:gd name="connsiteX5" fmla="*/ 6363127 w 6454048"/>
                <a:gd name="connsiteY5" fmla="*/ 545518 h 545518"/>
                <a:gd name="connsiteX6" fmla="*/ 90921 w 6454048"/>
                <a:gd name="connsiteY6" fmla="*/ 545518 h 545518"/>
                <a:gd name="connsiteX7" fmla="*/ 0 w 6454048"/>
                <a:gd name="connsiteY7" fmla="*/ 454597 h 545518"/>
                <a:gd name="connsiteX8" fmla="*/ 0 w 6454048"/>
                <a:gd name="connsiteY8" fmla="*/ 90921 h 545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454048" h="545518">
                  <a:moveTo>
                    <a:pt x="0" y="90921"/>
                  </a:moveTo>
                  <a:cubicBezTo>
                    <a:pt x="0" y="40707"/>
                    <a:pt x="40707" y="0"/>
                    <a:pt x="90921" y="0"/>
                  </a:cubicBezTo>
                  <a:lnTo>
                    <a:pt x="6363127" y="0"/>
                  </a:lnTo>
                  <a:cubicBezTo>
                    <a:pt x="6413341" y="0"/>
                    <a:pt x="6454048" y="40707"/>
                    <a:pt x="6454048" y="90921"/>
                  </a:cubicBezTo>
                  <a:lnTo>
                    <a:pt x="6454048" y="454597"/>
                  </a:lnTo>
                  <a:cubicBezTo>
                    <a:pt x="6454048" y="504811"/>
                    <a:pt x="6413341" y="545518"/>
                    <a:pt x="6363127" y="545518"/>
                  </a:cubicBezTo>
                  <a:lnTo>
                    <a:pt x="90921" y="545518"/>
                  </a:lnTo>
                  <a:cubicBezTo>
                    <a:pt x="40707" y="545518"/>
                    <a:pt x="0" y="504811"/>
                    <a:pt x="0" y="454597"/>
                  </a:cubicBezTo>
                  <a:lnTo>
                    <a:pt x="0" y="90921"/>
                  </a:lnTo>
                  <a:close/>
                </a:path>
              </a:pathLst>
            </a:custGeom>
            <a:scene3d>
              <a:camera prst="orthographicFront"/>
              <a:lightRig rig="flat" dir="t"/>
            </a:scene3d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  <p:txBody>
            <a:bodyPr spcFirstLastPara="0" vert="horz" wrap="square" lIns="459636" tIns="90130" rIns="90130" bIns="90130" numCol="1" spcCol="1270" anchor="ctr" anchorCtr="0">
              <a:noAutofit/>
            </a:bodyPr>
            <a:lstStyle/>
            <a:p>
              <a:pPr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2500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175539" y="4981205"/>
              <a:ext cx="475976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You can replace this placeholder text</a:t>
              </a:r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2854188" y="5530145"/>
            <a:ext cx="6902775" cy="545518"/>
            <a:chOff x="1330187" y="5734818"/>
            <a:chExt cx="6902775" cy="545518"/>
          </a:xfrm>
        </p:grpSpPr>
        <p:sp>
          <p:nvSpPr>
            <p:cNvPr id="16" name="Freeform 15"/>
            <p:cNvSpPr/>
            <p:nvPr/>
          </p:nvSpPr>
          <p:spPr>
            <a:xfrm>
              <a:off x="1330187" y="5734818"/>
              <a:ext cx="6902775" cy="545518"/>
            </a:xfrm>
            <a:custGeom>
              <a:avLst/>
              <a:gdLst>
                <a:gd name="connsiteX0" fmla="*/ 0 w 6902775"/>
                <a:gd name="connsiteY0" fmla="*/ 90921 h 545518"/>
                <a:gd name="connsiteX1" fmla="*/ 90921 w 6902775"/>
                <a:gd name="connsiteY1" fmla="*/ 0 h 545518"/>
                <a:gd name="connsiteX2" fmla="*/ 6811854 w 6902775"/>
                <a:gd name="connsiteY2" fmla="*/ 0 h 545518"/>
                <a:gd name="connsiteX3" fmla="*/ 6902775 w 6902775"/>
                <a:gd name="connsiteY3" fmla="*/ 90921 h 545518"/>
                <a:gd name="connsiteX4" fmla="*/ 6902775 w 6902775"/>
                <a:gd name="connsiteY4" fmla="*/ 454597 h 545518"/>
                <a:gd name="connsiteX5" fmla="*/ 6811854 w 6902775"/>
                <a:gd name="connsiteY5" fmla="*/ 545518 h 545518"/>
                <a:gd name="connsiteX6" fmla="*/ 90921 w 6902775"/>
                <a:gd name="connsiteY6" fmla="*/ 545518 h 545518"/>
                <a:gd name="connsiteX7" fmla="*/ 0 w 6902775"/>
                <a:gd name="connsiteY7" fmla="*/ 454597 h 545518"/>
                <a:gd name="connsiteX8" fmla="*/ 0 w 6902775"/>
                <a:gd name="connsiteY8" fmla="*/ 90921 h 545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902775" h="545518">
                  <a:moveTo>
                    <a:pt x="0" y="90921"/>
                  </a:moveTo>
                  <a:cubicBezTo>
                    <a:pt x="0" y="40707"/>
                    <a:pt x="40707" y="0"/>
                    <a:pt x="90921" y="0"/>
                  </a:cubicBezTo>
                  <a:lnTo>
                    <a:pt x="6811854" y="0"/>
                  </a:lnTo>
                  <a:cubicBezTo>
                    <a:pt x="6862068" y="0"/>
                    <a:pt x="6902775" y="40707"/>
                    <a:pt x="6902775" y="90921"/>
                  </a:cubicBezTo>
                  <a:lnTo>
                    <a:pt x="6902775" y="454597"/>
                  </a:lnTo>
                  <a:cubicBezTo>
                    <a:pt x="6902775" y="504811"/>
                    <a:pt x="6862068" y="545518"/>
                    <a:pt x="6811854" y="545518"/>
                  </a:cubicBezTo>
                  <a:lnTo>
                    <a:pt x="90921" y="545518"/>
                  </a:lnTo>
                  <a:cubicBezTo>
                    <a:pt x="40707" y="545518"/>
                    <a:pt x="0" y="504811"/>
                    <a:pt x="0" y="454597"/>
                  </a:cubicBezTo>
                  <a:lnTo>
                    <a:pt x="0" y="90921"/>
                  </a:lnTo>
                  <a:close/>
                </a:path>
              </a:pathLst>
            </a:custGeom>
            <a:scene3d>
              <a:camera prst="orthographicFront"/>
              <a:lightRig rig="flat" dir="t"/>
            </a:scene3d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  <p:txBody>
            <a:bodyPr spcFirstLastPara="0" vert="horz" wrap="square" lIns="459636" tIns="90130" rIns="90130" bIns="90130" numCol="1" spcCol="1270" anchor="ctr" anchorCtr="0">
              <a:noAutofit/>
            </a:bodyPr>
            <a:lstStyle/>
            <a:p>
              <a:pPr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2500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694008" y="5786576"/>
              <a:ext cx="475976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You can replace this placeholder text</a:t>
              </a: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2500135" y="1371600"/>
            <a:ext cx="695000" cy="681898"/>
            <a:chOff x="976135" y="1576273"/>
            <a:chExt cx="695000" cy="681898"/>
          </a:xfrm>
        </p:grpSpPr>
        <p:sp>
          <p:nvSpPr>
            <p:cNvPr id="7" name="Pentagon 6"/>
            <p:cNvSpPr/>
            <p:nvPr/>
          </p:nvSpPr>
          <p:spPr>
            <a:xfrm>
              <a:off x="989237" y="1576273"/>
              <a:ext cx="681898" cy="681898"/>
            </a:xfrm>
            <a:prstGeom prst="homePlate">
              <a:avLst/>
            </a:prstGeom>
          </p:spPr>
          <p:style>
            <a:lnRef idx="1">
              <a:schemeClr val="accent1"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0" name="TextBox 29"/>
            <p:cNvSpPr txBox="1"/>
            <p:nvPr/>
          </p:nvSpPr>
          <p:spPr>
            <a:xfrm>
              <a:off x="976135" y="1600341"/>
              <a:ext cx="41069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>
                  <a:latin typeface="Tw Cen MT Condensed Extra Bold" panose="020B0803020202020204" pitchFamily="34" charset="0"/>
                </a:rPr>
                <a:t>1</a:t>
              </a: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2961964" y="2189774"/>
            <a:ext cx="681898" cy="681898"/>
            <a:chOff x="1437964" y="2394447"/>
            <a:chExt cx="681898" cy="681898"/>
          </a:xfrm>
        </p:grpSpPr>
        <p:sp>
          <p:nvSpPr>
            <p:cNvPr id="9" name="Pentagon 8"/>
            <p:cNvSpPr/>
            <p:nvPr/>
          </p:nvSpPr>
          <p:spPr>
            <a:xfrm>
              <a:off x="1437964" y="2394447"/>
              <a:ext cx="681898" cy="681898"/>
            </a:xfrm>
            <a:prstGeom prst="homePlate">
              <a:avLst/>
            </a:prstGeom>
          </p:spPr>
          <p:style>
            <a:lnRef idx="1">
              <a:schemeClr val="accent1"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1" name="TextBox 30"/>
            <p:cNvSpPr txBox="1"/>
            <p:nvPr/>
          </p:nvSpPr>
          <p:spPr>
            <a:xfrm>
              <a:off x="1450562" y="2430014"/>
              <a:ext cx="41069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>
                  <a:latin typeface="Tw Cen MT Condensed Extra Bold" panose="020B0803020202020204" pitchFamily="34" charset="0"/>
                </a:rPr>
                <a:t>2</a:t>
              </a: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3136935" y="3007949"/>
            <a:ext cx="712118" cy="681898"/>
            <a:chOff x="1612935" y="3212622"/>
            <a:chExt cx="712118" cy="681898"/>
          </a:xfrm>
        </p:grpSpPr>
        <p:sp>
          <p:nvSpPr>
            <p:cNvPr id="11" name="Pentagon 10"/>
            <p:cNvSpPr/>
            <p:nvPr/>
          </p:nvSpPr>
          <p:spPr>
            <a:xfrm>
              <a:off x="1643155" y="3212622"/>
              <a:ext cx="681898" cy="681898"/>
            </a:xfrm>
            <a:prstGeom prst="homePlate">
              <a:avLst/>
            </a:prstGeom>
          </p:spPr>
          <p:style>
            <a:lnRef idx="1">
              <a:schemeClr val="accent1"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2" name="TextBox 31"/>
            <p:cNvSpPr txBox="1"/>
            <p:nvPr/>
          </p:nvSpPr>
          <p:spPr>
            <a:xfrm>
              <a:off x="1612935" y="3237918"/>
              <a:ext cx="41069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>
                  <a:latin typeface="Tw Cen MT Condensed Extra Bold" panose="020B0803020202020204" pitchFamily="34" charset="0"/>
                </a:rPr>
                <a:t>3</a:t>
              </a: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3136935" y="3823147"/>
            <a:ext cx="712118" cy="684356"/>
            <a:chOff x="1612935" y="4027820"/>
            <a:chExt cx="712118" cy="684356"/>
          </a:xfrm>
        </p:grpSpPr>
        <p:sp>
          <p:nvSpPr>
            <p:cNvPr id="13" name="Pentagon 12"/>
            <p:cNvSpPr/>
            <p:nvPr/>
          </p:nvSpPr>
          <p:spPr>
            <a:xfrm>
              <a:off x="1643155" y="4030278"/>
              <a:ext cx="681898" cy="681898"/>
            </a:xfrm>
            <a:prstGeom prst="homePlate">
              <a:avLst/>
            </a:prstGeom>
          </p:spPr>
          <p:style>
            <a:lnRef idx="1">
              <a:schemeClr val="accent1"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3" name="TextBox 32"/>
            <p:cNvSpPr txBox="1"/>
            <p:nvPr/>
          </p:nvSpPr>
          <p:spPr>
            <a:xfrm>
              <a:off x="1612935" y="4027820"/>
              <a:ext cx="41069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>
                  <a:latin typeface="Tw Cen MT Condensed Extra Bold" panose="020B0803020202020204" pitchFamily="34" charset="0"/>
                </a:rPr>
                <a:t>4</a:t>
              </a: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2961964" y="4643780"/>
            <a:ext cx="681898" cy="681898"/>
            <a:chOff x="1437964" y="4848453"/>
            <a:chExt cx="681898" cy="681898"/>
          </a:xfrm>
        </p:grpSpPr>
        <p:sp>
          <p:nvSpPr>
            <p:cNvPr id="15" name="Pentagon 14"/>
            <p:cNvSpPr/>
            <p:nvPr/>
          </p:nvSpPr>
          <p:spPr>
            <a:xfrm>
              <a:off x="1437964" y="4848453"/>
              <a:ext cx="681898" cy="681898"/>
            </a:xfrm>
            <a:prstGeom prst="homePlate">
              <a:avLst/>
            </a:prstGeom>
          </p:spPr>
          <p:style>
            <a:lnRef idx="1">
              <a:schemeClr val="accent1"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4" name="TextBox 33"/>
            <p:cNvSpPr txBox="1"/>
            <p:nvPr/>
          </p:nvSpPr>
          <p:spPr>
            <a:xfrm>
              <a:off x="1437964" y="4866236"/>
              <a:ext cx="41069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>
                  <a:latin typeface="Tw Cen MT Condensed Extra Bold" panose="020B0803020202020204" pitchFamily="34" charset="0"/>
                </a:rPr>
                <a:t>5</a:t>
              </a:r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2494217" y="5461955"/>
            <a:ext cx="700918" cy="681898"/>
            <a:chOff x="970217" y="5666628"/>
            <a:chExt cx="700918" cy="681898"/>
          </a:xfrm>
        </p:grpSpPr>
        <p:sp>
          <p:nvSpPr>
            <p:cNvPr id="17" name="Pentagon 16"/>
            <p:cNvSpPr/>
            <p:nvPr/>
          </p:nvSpPr>
          <p:spPr>
            <a:xfrm>
              <a:off x="989237" y="5666628"/>
              <a:ext cx="681898" cy="681898"/>
            </a:xfrm>
            <a:prstGeom prst="homePlate">
              <a:avLst/>
            </a:prstGeom>
          </p:spPr>
          <p:style>
            <a:lnRef idx="1">
              <a:schemeClr val="accent1"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5" name="TextBox 34"/>
            <p:cNvSpPr txBox="1"/>
            <p:nvPr/>
          </p:nvSpPr>
          <p:spPr>
            <a:xfrm>
              <a:off x="970217" y="5684411"/>
              <a:ext cx="41069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>
                  <a:latin typeface="Tw Cen MT Condensed Extra Bold" panose="020B0803020202020204" pitchFamily="34" charset="0"/>
                </a:rPr>
                <a:t>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8576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7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2" presetClass="entr" presetSubtype="8" fill="hold" nodeType="afterEffect" p14:presetBounceEnd="3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6000">
                                          <p:cBhvr additive="base">
                                            <p:cTn id="11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6000">
                                          <p:cBhvr additive="base">
                                            <p:cTn id="12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4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6" dur="5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2" presetClass="entr" presetSubtype="8" fill="hold" nodeType="clickEffect" p14:presetBounceEnd="3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6000">
                                          <p:cBhvr additive="base">
                                            <p:cTn id="21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6000">
                                          <p:cBhvr additive="base">
                                            <p:cTn id="22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24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6" dur="5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7" fill="hold">
                          <p:stCondLst>
                            <p:cond delay="indefinite"/>
                          </p:stCondLst>
                          <p:childTnLst>
                            <p:par>
                              <p:cTn id="2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9" presetID="2" presetClass="entr" presetSubtype="8" fill="hold" nodeType="clickEffect" p14:presetBounceEnd="3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6000">
                                          <p:cBhvr additive="base">
                                            <p:cTn id="31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6000">
                                          <p:cBhvr additive="base">
                                            <p:cTn id="32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34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6" dur="5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7" fill="hold">
                          <p:stCondLst>
                            <p:cond delay="indefinite"/>
                          </p:stCondLst>
                          <p:childTnLst>
                            <p:par>
                              <p:cTn id="3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9" presetID="2" presetClass="entr" presetSubtype="8" fill="hold" nodeType="clickEffect" p14:presetBounceEnd="3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6000">
                                          <p:cBhvr additive="base">
                                            <p:cTn id="41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6000">
                                          <p:cBhvr additive="base">
                                            <p:cTn id="42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3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44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6" dur="5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7" fill="hold">
                          <p:stCondLst>
                            <p:cond delay="indefinite"/>
                          </p:stCondLst>
                          <p:childTnLst>
                            <p:par>
                              <p:cTn id="4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9" presetID="2" presetClass="entr" presetSubtype="8" fill="hold" nodeType="clickEffect" p14:presetBounceEnd="3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6000">
                                          <p:cBhvr additive="base">
                                            <p:cTn id="51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6000">
                                          <p:cBhvr additive="base">
                                            <p:cTn id="52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3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54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6" dur="5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7" fill="hold">
                          <p:stCondLst>
                            <p:cond delay="indefinite"/>
                          </p:stCondLst>
                          <p:childTnLst>
                            <p:par>
                              <p:cTn id="5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9" presetID="2" presetClass="entr" presetSubtype="8" fill="hold" nodeType="clickEffect" p14:presetBounceEnd="3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6000">
                                          <p:cBhvr additive="base">
                                            <p:cTn id="61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6000">
                                          <p:cBhvr additive="base">
                                            <p:cTn id="62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3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64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6" dur="5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7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4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6" dur="5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24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6" dur="5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7" fill="hold">
                          <p:stCondLst>
                            <p:cond delay="indefinite"/>
                          </p:stCondLst>
                          <p:childTnLst>
                            <p:par>
                              <p:cTn id="2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9" presetID="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34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6" dur="5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7" fill="hold">
                          <p:stCondLst>
                            <p:cond delay="indefinite"/>
                          </p:stCondLst>
                          <p:childTnLst>
                            <p:par>
                              <p:cTn id="3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9" presetID="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1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2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3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44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6" dur="5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7" fill="hold">
                          <p:stCondLst>
                            <p:cond delay="indefinite"/>
                          </p:stCondLst>
                          <p:childTnLst>
                            <p:par>
                              <p:cTn id="4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9" presetID="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1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2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3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54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6" dur="5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7" fill="hold">
                          <p:stCondLst>
                            <p:cond delay="indefinite"/>
                          </p:stCondLst>
                          <p:childTnLst>
                            <p:par>
                              <p:cTn id="5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9" presetID="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1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2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3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64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6" dur="5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 bwMode="auto">
          <a:xfrm>
            <a:off x="4433889" y="1851025"/>
            <a:ext cx="3595687" cy="3530600"/>
          </a:xfrm>
          <a:prstGeom prst="ellipse">
            <a:avLst/>
          </a:prstGeom>
          <a:noFill/>
          <a:ln w="57150">
            <a:solidFill>
              <a:schemeClr val="tx1">
                <a:lumMod val="85000"/>
                <a:lumOff val="1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latin typeface="+mj-lt"/>
            </a:endParaRPr>
          </a:p>
        </p:txBody>
      </p:sp>
      <p:sp>
        <p:nvSpPr>
          <p:cNvPr id="3" name="Oval 2"/>
          <p:cNvSpPr/>
          <p:nvPr/>
        </p:nvSpPr>
        <p:spPr bwMode="auto">
          <a:xfrm>
            <a:off x="4650651" y="2094635"/>
            <a:ext cx="3161170" cy="3104484"/>
          </a:xfrm>
          <a:prstGeom prst="ellipse">
            <a:avLst/>
          </a:prstGeom>
          <a:solidFill>
            <a:schemeClr val="accent6">
              <a:lumMod val="50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latin typeface="+mj-lt"/>
            </a:endParaRPr>
          </a:p>
        </p:txBody>
      </p:sp>
      <p:sp>
        <p:nvSpPr>
          <p:cNvPr id="4" name="Oval 3"/>
          <p:cNvSpPr/>
          <p:nvPr/>
        </p:nvSpPr>
        <p:spPr bwMode="auto">
          <a:xfrm>
            <a:off x="4802188" y="2235200"/>
            <a:ext cx="2857500" cy="28067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latin typeface="+mj-lt"/>
            </a:endParaRPr>
          </a:p>
        </p:txBody>
      </p:sp>
      <p:sp>
        <p:nvSpPr>
          <p:cNvPr id="5" name="Oval 4"/>
          <p:cNvSpPr/>
          <p:nvPr/>
        </p:nvSpPr>
        <p:spPr bwMode="auto">
          <a:xfrm>
            <a:off x="4954588" y="2386013"/>
            <a:ext cx="2552700" cy="2508250"/>
          </a:xfrm>
          <a:prstGeom prst="ellipse">
            <a:avLst/>
          </a:prstGeom>
          <a:solidFill>
            <a:schemeClr val="accent3">
              <a:lumMod val="50000"/>
            </a:schemeClr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latin typeface="+mj-lt"/>
            </a:endParaRPr>
          </a:p>
        </p:txBody>
      </p:sp>
      <p:sp>
        <p:nvSpPr>
          <p:cNvPr id="6" name="Oval 5"/>
          <p:cNvSpPr/>
          <p:nvPr/>
        </p:nvSpPr>
        <p:spPr bwMode="auto">
          <a:xfrm>
            <a:off x="5049838" y="2470151"/>
            <a:ext cx="2398712" cy="233997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latin typeface="+mj-lt"/>
            </a:endParaRPr>
          </a:p>
        </p:txBody>
      </p:sp>
      <p:sp>
        <p:nvSpPr>
          <p:cNvPr id="7" name="Oval 6"/>
          <p:cNvSpPr/>
          <p:nvPr/>
        </p:nvSpPr>
        <p:spPr bwMode="auto">
          <a:xfrm>
            <a:off x="5440944" y="2842630"/>
            <a:ext cx="1580585" cy="1552242"/>
          </a:xfrm>
          <a:prstGeom prst="ellipse">
            <a:avLst/>
          </a:prstGeom>
          <a:solidFill>
            <a:schemeClr val="bg1">
              <a:lumMod val="7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latin typeface="+mj-lt"/>
            </a:endParaRPr>
          </a:p>
        </p:txBody>
      </p:sp>
      <p:grpSp>
        <p:nvGrpSpPr>
          <p:cNvPr id="8" name="Group 39"/>
          <p:cNvGrpSpPr>
            <a:grpSpLocks/>
          </p:cNvGrpSpPr>
          <p:nvPr/>
        </p:nvGrpSpPr>
        <p:grpSpPr bwMode="auto">
          <a:xfrm rot="-7335407">
            <a:off x="5128498" y="2269739"/>
            <a:ext cx="2191834" cy="2797175"/>
            <a:chOff x="3043557" y="1586805"/>
            <a:chExt cx="3304301" cy="3825528"/>
          </a:xfrm>
        </p:grpSpPr>
        <p:cxnSp>
          <p:nvCxnSpPr>
            <p:cNvPr id="28" name="Straight Arrow Connector 27"/>
            <p:cNvCxnSpPr>
              <a:stCxn id="0" idx="1"/>
              <a:endCxn id="18475" idx="0"/>
            </p:cNvCxnSpPr>
            <p:nvPr/>
          </p:nvCxnSpPr>
          <p:spPr bwMode="auto">
            <a:xfrm rot="7335407" flipH="1" flipV="1">
              <a:off x="2831779" y="3058017"/>
              <a:ext cx="3825528" cy="883104"/>
            </a:xfrm>
            <a:prstGeom prst="straightConnector1">
              <a:avLst/>
            </a:prstGeom>
            <a:ln w="57150">
              <a:solidFill>
                <a:schemeClr val="tx1">
                  <a:lumMod val="75000"/>
                  <a:lumOff val="25000"/>
                </a:schemeClr>
              </a:solidFill>
              <a:headEnd type="none" w="med" len="med"/>
              <a:tailEnd type="none" w="med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Ellipse 90"/>
            <p:cNvSpPr/>
            <p:nvPr/>
          </p:nvSpPr>
          <p:spPr bwMode="auto">
            <a:xfrm rot="19035407">
              <a:off x="3043557" y="4720234"/>
              <a:ext cx="399031" cy="366282"/>
            </a:xfrm>
            <a:prstGeom prst="chevron">
              <a:avLst/>
            </a:prstGeom>
            <a:gradFill flip="none" rotWithShape="1">
              <a:gsLst>
                <a:gs pos="55000">
                  <a:srgbClr val="9BBB59">
                    <a:shade val="51000"/>
                    <a:satMod val="130000"/>
                  </a:srgbClr>
                </a:gs>
                <a:gs pos="83000">
                  <a:srgbClr val="C0FF4D"/>
                </a:gs>
                <a:gs pos="100000">
                  <a:srgbClr val="9BBB59">
                    <a:shade val="94000"/>
                    <a:satMod val="135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 w="12700">
              <a:solidFill>
                <a:srgbClr val="92D050"/>
              </a:solidFill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txBody>
            <a:bodyPr anchor="ctr"/>
            <a:lstStyle/>
            <a:p>
              <a:pPr indent="-342900" algn="ctr">
                <a:buFont typeface="Calibri" pitchFamily="-111" charset="0"/>
                <a:buAutoNum type="arabicPeriod"/>
                <a:defRPr/>
              </a:pPr>
              <a:endParaRPr lang="en-US" dirty="0">
                <a:solidFill>
                  <a:srgbClr val="FFFFFF"/>
                </a:solidFill>
                <a:latin typeface="+mj-lt"/>
                <a:ea typeface="ＭＳ Ｐゴシック" pitchFamily="-111" charset="-128"/>
              </a:endParaRPr>
            </a:p>
          </p:txBody>
        </p:sp>
        <p:sp>
          <p:nvSpPr>
            <p:cNvPr id="18475" name="Ellipse 139"/>
            <p:cNvSpPr>
              <a:spLocks noChangeArrowheads="1"/>
            </p:cNvSpPr>
            <p:nvPr/>
          </p:nvSpPr>
          <p:spPr bwMode="auto">
            <a:xfrm rot="2604561">
              <a:off x="5644246" y="2007776"/>
              <a:ext cx="703612" cy="642654"/>
            </a:xfrm>
            <a:prstGeom prst="flowChartExtract">
              <a:avLst/>
            </a:prstGeom>
            <a:gradFill rotWithShape="1">
              <a:gsLst>
                <a:gs pos="0">
                  <a:srgbClr val="FFC000"/>
                </a:gs>
                <a:gs pos="70000">
                  <a:srgbClr val="FFFF00"/>
                </a:gs>
                <a:gs pos="100000">
                  <a:srgbClr val="FFFF00"/>
                </a:gs>
              </a:gsLst>
              <a:lin ang="5400000" scaled="1"/>
            </a:gradFill>
            <a:ln w="3175">
              <a:solidFill>
                <a:srgbClr val="FFCC00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indent="-342900" algn="ctr">
                <a:buFont typeface="Calibri" pitchFamily="34" charset="0"/>
                <a:buAutoNum type="arabicPeriod"/>
                <a:defRPr/>
              </a:pPr>
              <a:endParaRPr lang="en-US" sz="1400" dirty="0">
                <a:solidFill>
                  <a:srgbClr val="000000"/>
                </a:solidFill>
                <a:latin typeface="+mj-lt"/>
                <a:ea typeface="ＭＳ Ｐゴシック" pitchFamily="-60" charset="-128"/>
              </a:endParaRPr>
            </a:p>
          </p:txBody>
        </p:sp>
      </p:grpSp>
      <p:sp>
        <p:nvSpPr>
          <p:cNvPr id="30" name="Oval 29"/>
          <p:cNvSpPr/>
          <p:nvPr/>
        </p:nvSpPr>
        <p:spPr bwMode="auto">
          <a:xfrm>
            <a:off x="5345956" y="1851025"/>
            <a:ext cx="236863" cy="243610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latin typeface="+mj-lt"/>
            </a:endParaRPr>
          </a:p>
        </p:txBody>
      </p:sp>
      <p:sp>
        <p:nvSpPr>
          <p:cNvPr id="31" name="Oval 30"/>
          <p:cNvSpPr/>
          <p:nvPr/>
        </p:nvSpPr>
        <p:spPr bwMode="auto">
          <a:xfrm>
            <a:off x="4717726" y="2324965"/>
            <a:ext cx="236863" cy="243610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latin typeface="+mj-lt"/>
            </a:endParaRPr>
          </a:p>
        </p:txBody>
      </p:sp>
      <p:sp>
        <p:nvSpPr>
          <p:cNvPr id="32" name="Oval 31"/>
          <p:cNvSpPr/>
          <p:nvPr/>
        </p:nvSpPr>
        <p:spPr bwMode="auto">
          <a:xfrm>
            <a:off x="4382343" y="3062720"/>
            <a:ext cx="236863" cy="243610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latin typeface="+mj-lt"/>
            </a:endParaRPr>
          </a:p>
        </p:txBody>
      </p:sp>
      <p:sp>
        <p:nvSpPr>
          <p:cNvPr id="33" name="Oval 32"/>
          <p:cNvSpPr/>
          <p:nvPr/>
        </p:nvSpPr>
        <p:spPr bwMode="auto">
          <a:xfrm>
            <a:off x="7811822" y="4153504"/>
            <a:ext cx="236863" cy="243610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latin typeface="+mj-lt"/>
            </a:endParaRPr>
          </a:p>
        </p:txBody>
      </p:sp>
      <p:sp>
        <p:nvSpPr>
          <p:cNvPr id="34" name="Oval 33"/>
          <p:cNvSpPr/>
          <p:nvPr/>
        </p:nvSpPr>
        <p:spPr bwMode="auto">
          <a:xfrm>
            <a:off x="7265905" y="4845700"/>
            <a:ext cx="236863" cy="243610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latin typeface="+mj-lt"/>
            </a:endParaRPr>
          </a:p>
        </p:txBody>
      </p:sp>
      <p:sp>
        <p:nvSpPr>
          <p:cNvPr id="35" name="Oval 34"/>
          <p:cNvSpPr/>
          <p:nvPr/>
        </p:nvSpPr>
        <p:spPr bwMode="auto">
          <a:xfrm>
            <a:off x="6496130" y="5273183"/>
            <a:ext cx="236863" cy="243610"/>
          </a:xfrm>
          <a:prstGeom prst="ellipse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latin typeface="+mj-lt"/>
            </a:endParaRPr>
          </a:p>
        </p:txBody>
      </p:sp>
      <p:cxnSp>
        <p:nvCxnSpPr>
          <p:cNvPr id="37" name="Straight Connector 36"/>
          <p:cNvCxnSpPr/>
          <p:nvPr/>
        </p:nvCxnSpPr>
        <p:spPr bwMode="auto">
          <a:xfrm>
            <a:off x="1524000" y="1889125"/>
            <a:ext cx="3625850" cy="1588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 bwMode="auto">
          <a:xfrm>
            <a:off x="1524000" y="2493963"/>
            <a:ext cx="3024188" cy="11112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 bwMode="auto">
          <a:xfrm>
            <a:off x="1524000" y="3184525"/>
            <a:ext cx="2711450" cy="1588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 bwMode="auto">
          <a:xfrm>
            <a:off x="8048626" y="4397375"/>
            <a:ext cx="2619375" cy="1588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 bwMode="auto">
          <a:xfrm>
            <a:off x="7607301" y="4986339"/>
            <a:ext cx="2974975" cy="1587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 bwMode="auto">
          <a:xfrm>
            <a:off x="6732589" y="5514975"/>
            <a:ext cx="3819525" cy="1588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1885951" y="2722563"/>
            <a:ext cx="2347913" cy="46196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2400" dirty="0">
                <a:latin typeface="+mj-lt"/>
              </a:rPr>
              <a:t>Your text here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1987551" y="2005014"/>
            <a:ext cx="2347913" cy="4603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2400" dirty="0">
                <a:latin typeface="+mj-lt"/>
              </a:rPr>
              <a:t>Your text here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2033588" y="1389063"/>
            <a:ext cx="2349500" cy="46196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2400" dirty="0">
                <a:latin typeface="+mj-lt"/>
              </a:rPr>
              <a:t>Your text here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8275638" y="3935413"/>
            <a:ext cx="2392362" cy="46196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2400" dirty="0">
                <a:latin typeface="+mj-lt"/>
              </a:rPr>
              <a:t>Your text here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7996238" y="4525964"/>
            <a:ext cx="2392362" cy="4603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2400" dirty="0">
                <a:latin typeface="+mj-lt"/>
              </a:rPr>
              <a:t>Your text here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7353301" y="5053013"/>
            <a:ext cx="2392363" cy="46196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2400" dirty="0">
                <a:latin typeface="+mj-lt"/>
              </a:rPr>
              <a:t>Your text here</a:t>
            </a:r>
          </a:p>
        </p:txBody>
      </p:sp>
      <p:sp>
        <p:nvSpPr>
          <p:cNvPr id="49" name="Title 1"/>
          <p:cNvSpPr txBox="1">
            <a:spLocks/>
          </p:cNvSpPr>
          <p:nvPr/>
        </p:nvSpPr>
        <p:spPr>
          <a:xfrm>
            <a:off x="2033588" y="274638"/>
            <a:ext cx="8229600" cy="798512"/>
          </a:xfrm>
          <a:prstGeom prst="rect">
            <a:avLst/>
          </a:prstGeom>
        </p:spPr>
        <p:txBody>
          <a:bodyPr/>
          <a:lstStyle/>
          <a:p>
            <a:pPr algn="ctr" eaLnBrk="0" hangingPunct="0">
              <a:defRPr/>
            </a:pPr>
            <a:endParaRPr lang="en-US" sz="3600" kern="0" dirty="0">
              <a:latin typeface="Tw Cen MT Condensed Extra Bold" panose="020B0803020202020204" pitchFamily="34" charset="0"/>
              <a:ea typeface="+mj-ea"/>
              <a:cs typeface="+mj-cs"/>
            </a:endParaRPr>
          </a:p>
        </p:txBody>
      </p:sp>
      <p:sp>
        <p:nvSpPr>
          <p:cNvPr id="7212" name="Title 49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>
            <a:normAutofit/>
          </a:bodyPr>
          <a:lstStyle/>
          <a:p>
            <a:r>
              <a:rPr lang="en-US" dirty="0"/>
              <a:t>List of 6 Points</a:t>
            </a:r>
          </a:p>
        </p:txBody>
      </p:sp>
      <p:sp>
        <p:nvSpPr>
          <p:cNvPr id="40" name="Oval 39"/>
          <p:cNvSpPr/>
          <p:nvPr/>
        </p:nvSpPr>
        <p:spPr bwMode="auto">
          <a:xfrm>
            <a:off x="5865608" y="3259679"/>
            <a:ext cx="731257" cy="718144"/>
          </a:xfrm>
          <a:prstGeom prst="ellipse">
            <a:avLst/>
          </a:prstGeom>
          <a:solidFill>
            <a:schemeClr val="bg2">
              <a:lumMod val="7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latin typeface="+mj-lt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993300"/>
                                      </p:to>
                                    </p:animClr>
                                    <p:set>
                                      <p:cBhvr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800000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993300"/>
                                      </p:to>
                                    </p:animClr>
                                    <p:set>
                                      <p:cBhvr>
                                        <p:cTn id="2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800000">
                                      <p:cBhvr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0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993300"/>
                                      </p:to>
                                    </p:animClr>
                                    <p:set>
                                      <p:cBhvr>
                                        <p:cTn id="3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7800000">
                                      <p:cBhvr>
                                        <p:cTn id="4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6699"/>
                                      </p:to>
                                    </p:animClr>
                                    <p:set>
                                      <p:cBhvr>
                                        <p:cTn id="4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800000">
                                      <p:cBhvr>
                                        <p:cTn id="5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6699"/>
                                      </p:to>
                                    </p:animClr>
                                    <p:set>
                                      <p:cBhvr>
                                        <p:cTn id="5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500000">
                                      <p:cBhvr>
                                        <p:cTn id="6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6699"/>
                                      </p:to>
                                    </p:animClr>
                                    <p:set>
                                      <p:cBhvr>
                                        <p:cTn id="6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"/>
                            </p:stCondLst>
                            <p:childTnLst>
                              <p:par>
                                <p:cTn id="7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44" grpId="0"/>
      <p:bldP spid="45" grpId="0"/>
      <p:bldP spid="46" grpId="0"/>
      <p:bldP spid="47" grpId="0"/>
      <p:bldP spid="48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5F65543-B1E6-4539-9577-5E534F22C6A6}"/>
              </a:ext>
            </a:extLst>
          </p:cNvPr>
          <p:cNvSpPr/>
          <p:nvPr/>
        </p:nvSpPr>
        <p:spPr>
          <a:xfrm>
            <a:off x="0" y="2192637"/>
            <a:ext cx="12192000" cy="29972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 Points with Image</a:t>
            </a:r>
          </a:p>
        </p:txBody>
      </p:sp>
      <p:sp>
        <p:nvSpPr>
          <p:cNvPr id="9" name="Rectangle 8"/>
          <p:cNvSpPr/>
          <p:nvPr/>
        </p:nvSpPr>
        <p:spPr>
          <a:xfrm>
            <a:off x="6324600" y="1371600"/>
            <a:ext cx="4114800" cy="4648200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5000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324600" y="1371600"/>
            <a:ext cx="4114800" cy="6858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 pitchFamily="34" charset="0"/>
            </a:endParaRPr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6400800" y="1447800"/>
            <a:ext cx="3657600" cy="533400"/>
          </a:xfrm>
          <a:custGeom>
            <a:avLst/>
            <a:gdLst/>
            <a:ahLst/>
            <a:cxnLst>
              <a:cxn ang="0">
                <a:pos x="1515" y="0"/>
              </a:cxn>
              <a:cxn ang="0">
                <a:pos x="0" y="0"/>
              </a:cxn>
              <a:cxn ang="0">
                <a:pos x="0" y="197"/>
              </a:cxn>
              <a:cxn ang="0">
                <a:pos x="1328" y="197"/>
              </a:cxn>
              <a:cxn ang="0">
                <a:pos x="1515" y="0"/>
              </a:cxn>
            </a:cxnLst>
            <a:rect l="0" t="0" r="r" b="b"/>
            <a:pathLst>
              <a:path w="1515" h="197">
                <a:moveTo>
                  <a:pt x="1515" y="0"/>
                </a:moveTo>
                <a:cubicBezTo>
                  <a:pt x="0" y="0"/>
                  <a:pt x="0" y="0"/>
                  <a:pt x="0" y="0"/>
                </a:cubicBezTo>
                <a:cubicBezTo>
                  <a:pt x="0" y="197"/>
                  <a:pt x="0" y="197"/>
                  <a:pt x="0" y="197"/>
                </a:cubicBezTo>
                <a:cubicBezTo>
                  <a:pt x="1328" y="197"/>
                  <a:pt x="1328" y="197"/>
                  <a:pt x="1328" y="197"/>
                </a:cubicBezTo>
                <a:cubicBezTo>
                  <a:pt x="1428" y="142"/>
                  <a:pt x="1495" y="74"/>
                  <a:pt x="1515" y="0"/>
                </a:cubicBezTo>
                <a:close/>
              </a:path>
            </a:pathLst>
          </a:custGeom>
          <a:solidFill>
            <a:srgbClr val="FFFFFF"/>
          </a:solidFill>
          <a:ln w="9" cap="flat">
            <a:noFill/>
            <a:prstDash val="solid"/>
            <a:miter lim="800000"/>
            <a:headEnd/>
            <a:tailEnd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alibri" pitchFamily="34" charset="0"/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6324600" y="5943600"/>
            <a:ext cx="4114800" cy="1588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629400" y="1436193"/>
            <a:ext cx="25826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Tw Cen MT Condensed Extra Bold" panose="020B0803020202020204" pitchFamily="34" charset="0"/>
              </a:rPr>
              <a:t>Subtitle Text Here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629400" y="2357736"/>
            <a:ext cx="3429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Calibri" pitchFamily="34" charset="0"/>
              </a:rPr>
              <a:t> Your short text here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629400" y="2840336"/>
            <a:ext cx="3429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Calibri" pitchFamily="34" charset="0"/>
              </a:rPr>
              <a:t> Your short text here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629400" y="3322936"/>
            <a:ext cx="3429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Calibri" pitchFamily="34" charset="0"/>
              </a:rPr>
              <a:t> Your short text here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629400" y="3805536"/>
            <a:ext cx="3429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Calibri" pitchFamily="34" charset="0"/>
              </a:rPr>
              <a:t> Your short text here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629400" y="4288136"/>
            <a:ext cx="3429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Calibri" pitchFamily="34" charset="0"/>
              </a:rPr>
              <a:t> Your short text here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629400" y="4770736"/>
            <a:ext cx="3429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Calibri" pitchFamily="34" charset="0"/>
              </a:rPr>
              <a:t> Your short text here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629400" y="5253336"/>
            <a:ext cx="3429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Calibri" pitchFamily="34" charset="0"/>
              </a:rPr>
              <a:t> Your short text here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101278A-5CC0-4242-B46A-BCDB9FAD5D63}"/>
              </a:ext>
            </a:extLst>
          </p:cNvPr>
          <p:cNvSpPr/>
          <p:nvPr/>
        </p:nvSpPr>
        <p:spPr>
          <a:xfrm>
            <a:off x="378146" y="1371600"/>
            <a:ext cx="5717854" cy="46482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D6D30A9-E9A7-497E-B676-52A27581382C}"/>
              </a:ext>
            </a:extLst>
          </p:cNvPr>
          <p:cNvCxnSpPr>
            <a:cxnSpLocks/>
          </p:cNvCxnSpPr>
          <p:nvPr/>
        </p:nvCxnSpPr>
        <p:spPr>
          <a:xfrm>
            <a:off x="378146" y="5924291"/>
            <a:ext cx="5717854" cy="19309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4776E352-7A6D-4296-BF17-F1AA71C26415}"/>
              </a:ext>
            </a:extLst>
          </p:cNvPr>
          <p:cNvSpPr/>
          <p:nvPr/>
        </p:nvSpPr>
        <p:spPr>
          <a:xfrm>
            <a:off x="378147" y="1354903"/>
            <a:ext cx="5717853" cy="120184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A3E49E9-5A59-4F74-B944-915F3FD02BE0}"/>
              </a:ext>
            </a:extLst>
          </p:cNvPr>
          <p:cNvSpPr/>
          <p:nvPr/>
        </p:nvSpPr>
        <p:spPr>
          <a:xfrm>
            <a:off x="340932" y="1668068"/>
            <a:ext cx="5792282" cy="282640"/>
          </a:xfrm>
          <a:prstGeom prst="rect">
            <a:avLst/>
          </a:prstGeom>
          <a:solidFill>
            <a:schemeClr val="bg1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10DB68F-634A-4E02-A7FC-1472E99A7435}"/>
              </a:ext>
            </a:extLst>
          </p:cNvPr>
          <p:cNvSpPr/>
          <p:nvPr/>
        </p:nvSpPr>
        <p:spPr>
          <a:xfrm>
            <a:off x="303718" y="2194127"/>
            <a:ext cx="5792282" cy="303775"/>
          </a:xfrm>
          <a:prstGeom prst="rect">
            <a:avLst/>
          </a:prstGeom>
          <a:solidFill>
            <a:schemeClr val="bg1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EC7EE09-DBB7-4CF6-B4AF-1ADE2F3B7819}"/>
              </a:ext>
            </a:extLst>
          </p:cNvPr>
          <p:cNvSpPr/>
          <p:nvPr/>
        </p:nvSpPr>
        <p:spPr>
          <a:xfrm>
            <a:off x="378146" y="4948674"/>
            <a:ext cx="5792282" cy="303775"/>
          </a:xfrm>
          <a:prstGeom prst="rect">
            <a:avLst/>
          </a:prstGeom>
          <a:solidFill>
            <a:schemeClr val="bg1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1E4BED8-9F45-4E4D-977F-52952952A956}"/>
              </a:ext>
            </a:extLst>
          </p:cNvPr>
          <p:cNvSpPr/>
          <p:nvPr/>
        </p:nvSpPr>
        <p:spPr>
          <a:xfrm>
            <a:off x="275365" y="5579039"/>
            <a:ext cx="5792282" cy="282640"/>
          </a:xfrm>
          <a:prstGeom prst="rect">
            <a:avLst/>
          </a:prstGeom>
          <a:solidFill>
            <a:schemeClr val="bg1">
              <a:alpha val="2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2" grpId="0" animBg="1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4" grpId="0" animBg="1"/>
      <p:bldP spid="27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 dirty="0"/>
              <a:t>Numbered list with 8 Points</a:t>
            </a:r>
          </a:p>
        </p:txBody>
      </p:sp>
      <p:grpSp>
        <p:nvGrpSpPr>
          <p:cNvPr id="4" name="Group 8"/>
          <p:cNvGrpSpPr/>
          <p:nvPr/>
        </p:nvGrpSpPr>
        <p:grpSpPr>
          <a:xfrm>
            <a:off x="1687286" y="1894292"/>
            <a:ext cx="3657600" cy="914401"/>
            <a:chOff x="685800" y="2057399"/>
            <a:chExt cx="3657600" cy="914401"/>
          </a:xfrm>
        </p:grpSpPr>
        <p:sp>
          <p:nvSpPr>
            <p:cNvPr id="3" name="Rounded Rectangle 2"/>
            <p:cNvSpPr/>
            <p:nvPr/>
          </p:nvSpPr>
          <p:spPr>
            <a:xfrm>
              <a:off x="685800" y="2057400"/>
              <a:ext cx="3657600" cy="914400"/>
            </a:xfrm>
            <a:custGeom>
              <a:avLst/>
              <a:gdLst/>
              <a:ahLst/>
              <a:cxnLst/>
              <a:rect l="l" t="t" r="r" b="b"/>
              <a:pathLst>
                <a:path w="3657600" h="914400">
                  <a:moveTo>
                    <a:pt x="495300" y="114300"/>
                  </a:moveTo>
                  <a:cubicBezTo>
                    <a:pt x="305922" y="114300"/>
                    <a:pt x="152400" y="267822"/>
                    <a:pt x="152400" y="457200"/>
                  </a:cubicBezTo>
                  <a:cubicBezTo>
                    <a:pt x="152400" y="646578"/>
                    <a:pt x="305922" y="800100"/>
                    <a:pt x="495300" y="800100"/>
                  </a:cubicBezTo>
                  <a:cubicBezTo>
                    <a:pt x="684678" y="800100"/>
                    <a:pt x="838200" y="646578"/>
                    <a:pt x="838200" y="457200"/>
                  </a:cubicBezTo>
                  <a:cubicBezTo>
                    <a:pt x="838200" y="267822"/>
                    <a:pt x="684678" y="114300"/>
                    <a:pt x="495300" y="114300"/>
                  </a:cubicBezTo>
                  <a:close/>
                  <a:moveTo>
                    <a:pt x="152403" y="0"/>
                  </a:moveTo>
                  <a:lnTo>
                    <a:pt x="3505197" y="0"/>
                  </a:lnTo>
                  <a:cubicBezTo>
                    <a:pt x="3589367" y="0"/>
                    <a:pt x="3657600" y="68233"/>
                    <a:pt x="3657600" y="152403"/>
                  </a:cubicBezTo>
                  <a:lnTo>
                    <a:pt x="3657600" y="761997"/>
                  </a:lnTo>
                  <a:cubicBezTo>
                    <a:pt x="3657600" y="846167"/>
                    <a:pt x="3589367" y="914400"/>
                    <a:pt x="3505197" y="914400"/>
                  </a:cubicBezTo>
                  <a:lnTo>
                    <a:pt x="152403" y="914400"/>
                  </a:lnTo>
                  <a:cubicBezTo>
                    <a:pt x="68233" y="914400"/>
                    <a:pt x="0" y="846167"/>
                    <a:pt x="0" y="761997"/>
                  </a:cubicBezTo>
                  <a:lnTo>
                    <a:pt x="0" y="152403"/>
                  </a:lnTo>
                  <a:cubicBezTo>
                    <a:pt x="0" y="68233"/>
                    <a:pt x="68233" y="0"/>
                    <a:pt x="152403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shade val="51000"/>
                    <a:satMod val="130000"/>
                  </a:schemeClr>
                </a:gs>
                <a:gs pos="80000">
                  <a:schemeClr val="accent1">
                    <a:shade val="93000"/>
                    <a:satMod val="130000"/>
                  </a:schemeClr>
                </a:gs>
                <a:gs pos="100000">
                  <a:schemeClr val="accent1">
                    <a:shade val="94000"/>
                    <a:satMod val="135000"/>
                  </a:schemeClr>
                </a:gs>
              </a:gsLst>
              <a:lin ang="16200000" scaled="1"/>
              <a:tileRect/>
            </a:gradFill>
            <a:ln w="19050">
              <a:solidFill>
                <a:schemeClr val="bg1"/>
              </a:solidFill>
            </a:ln>
            <a:effectLst>
              <a:outerShdw blurRad="50800" dist="38100" dir="8100000" sx="101000" sy="101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" name="Oval 4"/>
            <p:cNvSpPr/>
            <p:nvPr/>
          </p:nvSpPr>
          <p:spPr>
            <a:xfrm>
              <a:off x="914400" y="2247900"/>
              <a:ext cx="533400" cy="5334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  <a:effectLst>
              <a:innerShdw dist="50800" dir="13500000">
                <a:prstClr val="black">
                  <a:alpha val="50000"/>
                </a:prstClr>
              </a:innerShdw>
            </a:effectLst>
            <a:scene3d>
              <a:camera prst="orthographicFront"/>
              <a:lightRig rig="threePt" dir="t"/>
            </a:scene3d>
            <a:sp3d prstMaterial="plastic">
              <a:bevelT w="266700" h="266700"/>
              <a:bevelB w="266700" h="266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" name="Rounded Rectangle 2"/>
            <p:cNvSpPr/>
            <p:nvPr/>
          </p:nvSpPr>
          <p:spPr>
            <a:xfrm>
              <a:off x="685800" y="2057399"/>
              <a:ext cx="3657600" cy="761997"/>
            </a:xfrm>
            <a:custGeom>
              <a:avLst/>
              <a:gdLst>
                <a:gd name="connsiteX0" fmla="*/ 495300 w 3657600"/>
                <a:gd name="connsiteY0" fmla="*/ 114300 h 914400"/>
                <a:gd name="connsiteX1" fmla="*/ 152400 w 3657600"/>
                <a:gd name="connsiteY1" fmla="*/ 457200 h 914400"/>
                <a:gd name="connsiteX2" fmla="*/ 495300 w 3657600"/>
                <a:gd name="connsiteY2" fmla="*/ 800100 h 914400"/>
                <a:gd name="connsiteX3" fmla="*/ 838200 w 3657600"/>
                <a:gd name="connsiteY3" fmla="*/ 457200 h 914400"/>
                <a:gd name="connsiteX4" fmla="*/ 495300 w 3657600"/>
                <a:gd name="connsiteY4" fmla="*/ 114300 h 914400"/>
                <a:gd name="connsiteX5" fmla="*/ 152403 w 3657600"/>
                <a:gd name="connsiteY5" fmla="*/ 0 h 914400"/>
                <a:gd name="connsiteX6" fmla="*/ 3505197 w 3657600"/>
                <a:gd name="connsiteY6" fmla="*/ 0 h 914400"/>
                <a:gd name="connsiteX7" fmla="*/ 3657600 w 3657600"/>
                <a:gd name="connsiteY7" fmla="*/ 152403 h 914400"/>
                <a:gd name="connsiteX8" fmla="*/ 3657600 w 3657600"/>
                <a:gd name="connsiteY8" fmla="*/ 761997 h 914400"/>
                <a:gd name="connsiteX9" fmla="*/ 3505197 w 3657600"/>
                <a:gd name="connsiteY9" fmla="*/ 914400 h 914400"/>
                <a:gd name="connsiteX10" fmla="*/ 0 w 3657600"/>
                <a:gd name="connsiteY10" fmla="*/ 761997 h 914400"/>
                <a:gd name="connsiteX11" fmla="*/ 0 w 3657600"/>
                <a:gd name="connsiteY11" fmla="*/ 152403 h 914400"/>
                <a:gd name="connsiteX12" fmla="*/ 152403 w 3657600"/>
                <a:gd name="connsiteY12" fmla="*/ 0 h 914400"/>
                <a:gd name="connsiteX0" fmla="*/ 495300 w 3657600"/>
                <a:gd name="connsiteY0" fmla="*/ 114300 h 914400"/>
                <a:gd name="connsiteX1" fmla="*/ 152400 w 3657600"/>
                <a:gd name="connsiteY1" fmla="*/ 457200 h 914400"/>
                <a:gd name="connsiteX2" fmla="*/ 838200 w 3657600"/>
                <a:gd name="connsiteY2" fmla="*/ 457200 h 914400"/>
                <a:gd name="connsiteX3" fmla="*/ 495300 w 3657600"/>
                <a:gd name="connsiteY3" fmla="*/ 114300 h 914400"/>
                <a:gd name="connsiteX4" fmla="*/ 152403 w 3657600"/>
                <a:gd name="connsiteY4" fmla="*/ 0 h 914400"/>
                <a:gd name="connsiteX5" fmla="*/ 3505197 w 3657600"/>
                <a:gd name="connsiteY5" fmla="*/ 0 h 914400"/>
                <a:gd name="connsiteX6" fmla="*/ 3657600 w 3657600"/>
                <a:gd name="connsiteY6" fmla="*/ 152403 h 914400"/>
                <a:gd name="connsiteX7" fmla="*/ 3657600 w 3657600"/>
                <a:gd name="connsiteY7" fmla="*/ 761997 h 914400"/>
                <a:gd name="connsiteX8" fmla="*/ 3505197 w 3657600"/>
                <a:gd name="connsiteY8" fmla="*/ 914400 h 914400"/>
                <a:gd name="connsiteX9" fmla="*/ 0 w 3657600"/>
                <a:gd name="connsiteY9" fmla="*/ 761997 h 914400"/>
                <a:gd name="connsiteX10" fmla="*/ 0 w 3657600"/>
                <a:gd name="connsiteY10" fmla="*/ 152403 h 914400"/>
                <a:gd name="connsiteX11" fmla="*/ 152403 w 3657600"/>
                <a:gd name="connsiteY11" fmla="*/ 0 h 914400"/>
                <a:gd name="connsiteX0" fmla="*/ 495300 w 3657600"/>
                <a:gd name="connsiteY0" fmla="*/ 114300 h 761997"/>
                <a:gd name="connsiteX1" fmla="*/ 152400 w 3657600"/>
                <a:gd name="connsiteY1" fmla="*/ 457200 h 761997"/>
                <a:gd name="connsiteX2" fmla="*/ 838200 w 3657600"/>
                <a:gd name="connsiteY2" fmla="*/ 457200 h 761997"/>
                <a:gd name="connsiteX3" fmla="*/ 495300 w 3657600"/>
                <a:gd name="connsiteY3" fmla="*/ 114300 h 761997"/>
                <a:gd name="connsiteX4" fmla="*/ 152403 w 3657600"/>
                <a:gd name="connsiteY4" fmla="*/ 0 h 761997"/>
                <a:gd name="connsiteX5" fmla="*/ 3505197 w 3657600"/>
                <a:gd name="connsiteY5" fmla="*/ 0 h 761997"/>
                <a:gd name="connsiteX6" fmla="*/ 3657600 w 3657600"/>
                <a:gd name="connsiteY6" fmla="*/ 152403 h 761997"/>
                <a:gd name="connsiteX7" fmla="*/ 3657600 w 3657600"/>
                <a:gd name="connsiteY7" fmla="*/ 761997 h 761997"/>
                <a:gd name="connsiteX8" fmla="*/ 0 w 3657600"/>
                <a:gd name="connsiteY8" fmla="*/ 761997 h 761997"/>
                <a:gd name="connsiteX9" fmla="*/ 0 w 3657600"/>
                <a:gd name="connsiteY9" fmla="*/ 152403 h 761997"/>
                <a:gd name="connsiteX10" fmla="*/ 152403 w 3657600"/>
                <a:gd name="connsiteY10" fmla="*/ 0 h 761997"/>
                <a:gd name="connsiteX0" fmla="*/ 495300 w 3657600"/>
                <a:gd name="connsiteY0" fmla="*/ 114300 h 761997"/>
                <a:gd name="connsiteX1" fmla="*/ 152400 w 3657600"/>
                <a:gd name="connsiteY1" fmla="*/ 457200 h 761997"/>
                <a:gd name="connsiteX2" fmla="*/ 838200 w 3657600"/>
                <a:gd name="connsiteY2" fmla="*/ 457200 h 761997"/>
                <a:gd name="connsiteX3" fmla="*/ 495300 w 3657600"/>
                <a:gd name="connsiteY3" fmla="*/ 114300 h 761997"/>
                <a:gd name="connsiteX4" fmla="*/ 152403 w 3657600"/>
                <a:gd name="connsiteY4" fmla="*/ 0 h 761997"/>
                <a:gd name="connsiteX5" fmla="*/ 3505197 w 3657600"/>
                <a:gd name="connsiteY5" fmla="*/ 0 h 761997"/>
                <a:gd name="connsiteX6" fmla="*/ 3657600 w 3657600"/>
                <a:gd name="connsiteY6" fmla="*/ 152403 h 761997"/>
                <a:gd name="connsiteX7" fmla="*/ 0 w 3657600"/>
                <a:gd name="connsiteY7" fmla="*/ 761997 h 761997"/>
                <a:gd name="connsiteX8" fmla="*/ 0 w 3657600"/>
                <a:gd name="connsiteY8" fmla="*/ 152403 h 761997"/>
                <a:gd name="connsiteX9" fmla="*/ 152403 w 3657600"/>
                <a:gd name="connsiteY9" fmla="*/ 0 h 761997"/>
                <a:gd name="connsiteX0" fmla="*/ 495300 w 3657600"/>
                <a:gd name="connsiteY0" fmla="*/ 114300 h 761997"/>
                <a:gd name="connsiteX1" fmla="*/ 152400 w 3657600"/>
                <a:gd name="connsiteY1" fmla="*/ 457200 h 761997"/>
                <a:gd name="connsiteX2" fmla="*/ 838200 w 3657600"/>
                <a:gd name="connsiteY2" fmla="*/ 457200 h 761997"/>
                <a:gd name="connsiteX3" fmla="*/ 495300 w 3657600"/>
                <a:gd name="connsiteY3" fmla="*/ 114300 h 761997"/>
                <a:gd name="connsiteX4" fmla="*/ 152403 w 3657600"/>
                <a:gd name="connsiteY4" fmla="*/ 0 h 761997"/>
                <a:gd name="connsiteX5" fmla="*/ 3505197 w 3657600"/>
                <a:gd name="connsiteY5" fmla="*/ 0 h 761997"/>
                <a:gd name="connsiteX6" fmla="*/ 3657600 w 3657600"/>
                <a:gd name="connsiteY6" fmla="*/ 152403 h 761997"/>
                <a:gd name="connsiteX7" fmla="*/ 0 w 3657600"/>
                <a:gd name="connsiteY7" fmla="*/ 761997 h 761997"/>
                <a:gd name="connsiteX8" fmla="*/ 0 w 3657600"/>
                <a:gd name="connsiteY8" fmla="*/ 152403 h 761997"/>
                <a:gd name="connsiteX9" fmla="*/ 152403 w 3657600"/>
                <a:gd name="connsiteY9" fmla="*/ 0 h 761997"/>
                <a:gd name="connsiteX0" fmla="*/ 495300 w 3657600"/>
                <a:gd name="connsiteY0" fmla="*/ 114300 h 761997"/>
                <a:gd name="connsiteX1" fmla="*/ 152400 w 3657600"/>
                <a:gd name="connsiteY1" fmla="*/ 457200 h 761997"/>
                <a:gd name="connsiteX2" fmla="*/ 495300 w 3657600"/>
                <a:gd name="connsiteY2" fmla="*/ 114300 h 761997"/>
                <a:gd name="connsiteX3" fmla="*/ 152403 w 3657600"/>
                <a:gd name="connsiteY3" fmla="*/ 0 h 761997"/>
                <a:gd name="connsiteX4" fmla="*/ 3505197 w 3657600"/>
                <a:gd name="connsiteY4" fmla="*/ 0 h 761997"/>
                <a:gd name="connsiteX5" fmla="*/ 3657600 w 3657600"/>
                <a:gd name="connsiteY5" fmla="*/ 152403 h 761997"/>
                <a:gd name="connsiteX6" fmla="*/ 0 w 3657600"/>
                <a:gd name="connsiteY6" fmla="*/ 761997 h 761997"/>
                <a:gd name="connsiteX7" fmla="*/ 0 w 3657600"/>
                <a:gd name="connsiteY7" fmla="*/ 152403 h 761997"/>
                <a:gd name="connsiteX8" fmla="*/ 152403 w 3657600"/>
                <a:gd name="connsiteY8" fmla="*/ 0 h 761997"/>
                <a:gd name="connsiteX0" fmla="*/ 152403 w 3657600"/>
                <a:gd name="connsiteY0" fmla="*/ 0 h 761997"/>
                <a:gd name="connsiteX1" fmla="*/ 3505197 w 3657600"/>
                <a:gd name="connsiteY1" fmla="*/ 0 h 761997"/>
                <a:gd name="connsiteX2" fmla="*/ 3657600 w 3657600"/>
                <a:gd name="connsiteY2" fmla="*/ 152403 h 761997"/>
                <a:gd name="connsiteX3" fmla="*/ 0 w 3657600"/>
                <a:gd name="connsiteY3" fmla="*/ 761997 h 761997"/>
                <a:gd name="connsiteX4" fmla="*/ 0 w 3657600"/>
                <a:gd name="connsiteY4" fmla="*/ 152403 h 761997"/>
                <a:gd name="connsiteX5" fmla="*/ 152403 w 3657600"/>
                <a:gd name="connsiteY5" fmla="*/ 0 h 761997"/>
                <a:gd name="connsiteX0" fmla="*/ 152403 w 3657600"/>
                <a:gd name="connsiteY0" fmla="*/ 0 h 761997"/>
                <a:gd name="connsiteX1" fmla="*/ 3505197 w 3657600"/>
                <a:gd name="connsiteY1" fmla="*/ 0 h 761997"/>
                <a:gd name="connsiteX2" fmla="*/ 3657600 w 3657600"/>
                <a:gd name="connsiteY2" fmla="*/ 152403 h 761997"/>
                <a:gd name="connsiteX3" fmla="*/ 0 w 3657600"/>
                <a:gd name="connsiteY3" fmla="*/ 761997 h 761997"/>
                <a:gd name="connsiteX4" fmla="*/ 0 w 3657600"/>
                <a:gd name="connsiteY4" fmla="*/ 152403 h 761997"/>
                <a:gd name="connsiteX5" fmla="*/ 152403 w 3657600"/>
                <a:gd name="connsiteY5" fmla="*/ 0 h 761997"/>
                <a:gd name="connsiteX0" fmla="*/ 152403 w 3657600"/>
                <a:gd name="connsiteY0" fmla="*/ 0 h 761997"/>
                <a:gd name="connsiteX1" fmla="*/ 3505197 w 3657600"/>
                <a:gd name="connsiteY1" fmla="*/ 0 h 761997"/>
                <a:gd name="connsiteX2" fmla="*/ 3657600 w 3657600"/>
                <a:gd name="connsiteY2" fmla="*/ 152403 h 761997"/>
                <a:gd name="connsiteX3" fmla="*/ 0 w 3657600"/>
                <a:gd name="connsiteY3" fmla="*/ 761997 h 761997"/>
                <a:gd name="connsiteX4" fmla="*/ 0 w 3657600"/>
                <a:gd name="connsiteY4" fmla="*/ 152403 h 761997"/>
                <a:gd name="connsiteX5" fmla="*/ 152403 w 3657600"/>
                <a:gd name="connsiteY5" fmla="*/ 0 h 761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57600" h="761997">
                  <a:moveTo>
                    <a:pt x="152403" y="0"/>
                  </a:moveTo>
                  <a:lnTo>
                    <a:pt x="3505197" y="0"/>
                  </a:lnTo>
                  <a:cubicBezTo>
                    <a:pt x="3589367" y="0"/>
                    <a:pt x="3657600" y="68233"/>
                    <a:pt x="3657600" y="152403"/>
                  </a:cubicBezTo>
                  <a:cubicBezTo>
                    <a:pt x="2438400" y="355601"/>
                    <a:pt x="823273" y="-157639"/>
                    <a:pt x="0" y="761997"/>
                  </a:cubicBezTo>
                  <a:lnTo>
                    <a:pt x="0" y="152403"/>
                  </a:lnTo>
                  <a:cubicBezTo>
                    <a:pt x="0" y="68233"/>
                    <a:pt x="68233" y="0"/>
                    <a:pt x="152403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alpha val="0"/>
                  </a:schemeClr>
                </a:gs>
                <a:gs pos="50000">
                  <a:schemeClr val="bg1">
                    <a:alpha val="31000"/>
                  </a:schemeClr>
                </a:gs>
                <a:gs pos="100000">
                  <a:schemeClr val="bg1">
                    <a:alpha val="63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003006" y="2283767"/>
              <a:ext cx="38985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 Black" pitchFamily="34" charset="0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536464" y="2344120"/>
              <a:ext cx="271247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You can replace this text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687286" y="2961093"/>
            <a:ext cx="3657600" cy="914401"/>
            <a:chOff x="685800" y="2057399"/>
            <a:chExt cx="3657600" cy="914401"/>
          </a:xfrm>
        </p:grpSpPr>
        <p:sp>
          <p:nvSpPr>
            <p:cNvPr id="11" name="Rounded Rectangle 2"/>
            <p:cNvSpPr/>
            <p:nvPr/>
          </p:nvSpPr>
          <p:spPr>
            <a:xfrm>
              <a:off x="685800" y="2057400"/>
              <a:ext cx="3657600" cy="914400"/>
            </a:xfrm>
            <a:custGeom>
              <a:avLst/>
              <a:gdLst/>
              <a:ahLst/>
              <a:cxnLst/>
              <a:rect l="l" t="t" r="r" b="b"/>
              <a:pathLst>
                <a:path w="3657600" h="914400">
                  <a:moveTo>
                    <a:pt x="495300" y="114300"/>
                  </a:moveTo>
                  <a:cubicBezTo>
                    <a:pt x="305922" y="114300"/>
                    <a:pt x="152400" y="267822"/>
                    <a:pt x="152400" y="457200"/>
                  </a:cubicBezTo>
                  <a:cubicBezTo>
                    <a:pt x="152400" y="646578"/>
                    <a:pt x="305922" y="800100"/>
                    <a:pt x="495300" y="800100"/>
                  </a:cubicBezTo>
                  <a:cubicBezTo>
                    <a:pt x="684678" y="800100"/>
                    <a:pt x="838200" y="646578"/>
                    <a:pt x="838200" y="457200"/>
                  </a:cubicBezTo>
                  <a:cubicBezTo>
                    <a:pt x="838200" y="267822"/>
                    <a:pt x="684678" y="114300"/>
                    <a:pt x="495300" y="114300"/>
                  </a:cubicBezTo>
                  <a:close/>
                  <a:moveTo>
                    <a:pt x="152403" y="0"/>
                  </a:moveTo>
                  <a:lnTo>
                    <a:pt x="3505197" y="0"/>
                  </a:lnTo>
                  <a:cubicBezTo>
                    <a:pt x="3589367" y="0"/>
                    <a:pt x="3657600" y="68233"/>
                    <a:pt x="3657600" y="152403"/>
                  </a:cubicBezTo>
                  <a:lnTo>
                    <a:pt x="3657600" y="761997"/>
                  </a:lnTo>
                  <a:cubicBezTo>
                    <a:pt x="3657600" y="846167"/>
                    <a:pt x="3589367" y="914400"/>
                    <a:pt x="3505197" y="914400"/>
                  </a:cubicBezTo>
                  <a:lnTo>
                    <a:pt x="152403" y="914400"/>
                  </a:lnTo>
                  <a:cubicBezTo>
                    <a:pt x="68233" y="914400"/>
                    <a:pt x="0" y="846167"/>
                    <a:pt x="0" y="761997"/>
                  </a:cubicBezTo>
                  <a:lnTo>
                    <a:pt x="0" y="152403"/>
                  </a:lnTo>
                  <a:cubicBezTo>
                    <a:pt x="0" y="68233"/>
                    <a:pt x="68233" y="0"/>
                    <a:pt x="152403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4">
                    <a:lumMod val="75000"/>
                    <a:shade val="30000"/>
                    <a:satMod val="115000"/>
                  </a:schemeClr>
                </a:gs>
                <a:gs pos="50000">
                  <a:schemeClr val="accent4">
                    <a:lumMod val="75000"/>
                    <a:shade val="67500"/>
                    <a:satMod val="115000"/>
                  </a:schemeClr>
                </a:gs>
                <a:gs pos="100000">
                  <a:schemeClr val="accent4">
                    <a:lumMod val="75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 w="19050">
              <a:solidFill>
                <a:schemeClr val="bg1"/>
              </a:solidFill>
            </a:ln>
            <a:effectLst>
              <a:outerShdw blurRad="50800" dist="38100" dir="8100000" sx="101000" sy="101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914400" y="2247900"/>
              <a:ext cx="533400" cy="5334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  <a:effectLst>
              <a:innerShdw dist="50800" dir="13500000">
                <a:prstClr val="black">
                  <a:alpha val="50000"/>
                </a:prstClr>
              </a:innerShdw>
            </a:effectLst>
            <a:scene3d>
              <a:camera prst="orthographicFront"/>
              <a:lightRig rig="threePt" dir="t"/>
            </a:scene3d>
            <a:sp3d prstMaterial="plastic">
              <a:bevelT w="266700" h="266700"/>
              <a:bevelB w="266700" h="266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Rounded Rectangle 2"/>
            <p:cNvSpPr/>
            <p:nvPr/>
          </p:nvSpPr>
          <p:spPr>
            <a:xfrm>
              <a:off x="685800" y="2057399"/>
              <a:ext cx="3657600" cy="761997"/>
            </a:xfrm>
            <a:custGeom>
              <a:avLst/>
              <a:gdLst>
                <a:gd name="connsiteX0" fmla="*/ 495300 w 3657600"/>
                <a:gd name="connsiteY0" fmla="*/ 114300 h 914400"/>
                <a:gd name="connsiteX1" fmla="*/ 152400 w 3657600"/>
                <a:gd name="connsiteY1" fmla="*/ 457200 h 914400"/>
                <a:gd name="connsiteX2" fmla="*/ 495300 w 3657600"/>
                <a:gd name="connsiteY2" fmla="*/ 800100 h 914400"/>
                <a:gd name="connsiteX3" fmla="*/ 838200 w 3657600"/>
                <a:gd name="connsiteY3" fmla="*/ 457200 h 914400"/>
                <a:gd name="connsiteX4" fmla="*/ 495300 w 3657600"/>
                <a:gd name="connsiteY4" fmla="*/ 114300 h 914400"/>
                <a:gd name="connsiteX5" fmla="*/ 152403 w 3657600"/>
                <a:gd name="connsiteY5" fmla="*/ 0 h 914400"/>
                <a:gd name="connsiteX6" fmla="*/ 3505197 w 3657600"/>
                <a:gd name="connsiteY6" fmla="*/ 0 h 914400"/>
                <a:gd name="connsiteX7" fmla="*/ 3657600 w 3657600"/>
                <a:gd name="connsiteY7" fmla="*/ 152403 h 914400"/>
                <a:gd name="connsiteX8" fmla="*/ 3657600 w 3657600"/>
                <a:gd name="connsiteY8" fmla="*/ 761997 h 914400"/>
                <a:gd name="connsiteX9" fmla="*/ 3505197 w 3657600"/>
                <a:gd name="connsiteY9" fmla="*/ 914400 h 914400"/>
                <a:gd name="connsiteX10" fmla="*/ 0 w 3657600"/>
                <a:gd name="connsiteY10" fmla="*/ 761997 h 914400"/>
                <a:gd name="connsiteX11" fmla="*/ 0 w 3657600"/>
                <a:gd name="connsiteY11" fmla="*/ 152403 h 914400"/>
                <a:gd name="connsiteX12" fmla="*/ 152403 w 3657600"/>
                <a:gd name="connsiteY12" fmla="*/ 0 h 914400"/>
                <a:gd name="connsiteX0" fmla="*/ 495300 w 3657600"/>
                <a:gd name="connsiteY0" fmla="*/ 114300 h 914400"/>
                <a:gd name="connsiteX1" fmla="*/ 152400 w 3657600"/>
                <a:gd name="connsiteY1" fmla="*/ 457200 h 914400"/>
                <a:gd name="connsiteX2" fmla="*/ 838200 w 3657600"/>
                <a:gd name="connsiteY2" fmla="*/ 457200 h 914400"/>
                <a:gd name="connsiteX3" fmla="*/ 495300 w 3657600"/>
                <a:gd name="connsiteY3" fmla="*/ 114300 h 914400"/>
                <a:gd name="connsiteX4" fmla="*/ 152403 w 3657600"/>
                <a:gd name="connsiteY4" fmla="*/ 0 h 914400"/>
                <a:gd name="connsiteX5" fmla="*/ 3505197 w 3657600"/>
                <a:gd name="connsiteY5" fmla="*/ 0 h 914400"/>
                <a:gd name="connsiteX6" fmla="*/ 3657600 w 3657600"/>
                <a:gd name="connsiteY6" fmla="*/ 152403 h 914400"/>
                <a:gd name="connsiteX7" fmla="*/ 3657600 w 3657600"/>
                <a:gd name="connsiteY7" fmla="*/ 761997 h 914400"/>
                <a:gd name="connsiteX8" fmla="*/ 3505197 w 3657600"/>
                <a:gd name="connsiteY8" fmla="*/ 914400 h 914400"/>
                <a:gd name="connsiteX9" fmla="*/ 0 w 3657600"/>
                <a:gd name="connsiteY9" fmla="*/ 761997 h 914400"/>
                <a:gd name="connsiteX10" fmla="*/ 0 w 3657600"/>
                <a:gd name="connsiteY10" fmla="*/ 152403 h 914400"/>
                <a:gd name="connsiteX11" fmla="*/ 152403 w 3657600"/>
                <a:gd name="connsiteY11" fmla="*/ 0 h 914400"/>
                <a:gd name="connsiteX0" fmla="*/ 495300 w 3657600"/>
                <a:gd name="connsiteY0" fmla="*/ 114300 h 761997"/>
                <a:gd name="connsiteX1" fmla="*/ 152400 w 3657600"/>
                <a:gd name="connsiteY1" fmla="*/ 457200 h 761997"/>
                <a:gd name="connsiteX2" fmla="*/ 838200 w 3657600"/>
                <a:gd name="connsiteY2" fmla="*/ 457200 h 761997"/>
                <a:gd name="connsiteX3" fmla="*/ 495300 w 3657600"/>
                <a:gd name="connsiteY3" fmla="*/ 114300 h 761997"/>
                <a:gd name="connsiteX4" fmla="*/ 152403 w 3657600"/>
                <a:gd name="connsiteY4" fmla="*/ 0 h 761997"/>
                <a:gd name="connsiteX5" fmla="*/ 3505197 w 3657600"/>
                <a:gd name="connsiteY5" fmla="*/ 0 h 761997"/>
                <a:gd name="connsiteX6" fmla="*/ 3657600 w 3657600"/>
                <a:gd name="connsiteY6" fmla="*/ 152403 h 761997"/>
                <a:gd name="connsiteX7" fmla="*/ 3657600 w 3657600"/>
                <a:gd name="connsiteY7" fmla="*/ 761997 h 761997"/>
                <a:gd name="connsiteX8" fmla="*/ 0 w 3657600"/>
                <a:gd name="connsiteY8" fmla="*/ 761997 h 761997"/>
                <a:gd name="connsiteX9" fmla="*/ 0 w 3657600"/>
                <a:gd name="connsiteY9" fmla="*/ 152403 h 761997"/>
                <a:gd name="connsiteX10" fmla="*/ 152403 w 3657600"/>
                <a:gd name="connsiteY10" fmla="*/ 0 h 761997"/>
                <a:gd name="connsiteX0" fmla="*/ 495300 w 3657600"/>
                <a:gd name="connsiteY0" fmla="*/ 114300 h 761997"/>
                <a:gd name="connsiteX1" fmla="*/ 152400 w 3657600"/>
                <a:gd name="connsiteY1" fmla="*/ 457200 h 761997"/>
                <a:gd name="connsiteX2" fmla="*/ 838200 w 3657600"/>
                <a:gd name="connsiteY2" fmla="*/ 457200 h 761997"/>
                <a:gd name="connsiteX3" fmla="*/ 495300 w 3657600"/>
                <a:gd name="connsiteY3" fmla="*/ 114300 h 761997"/>
                <a:gd name="connsiteX4" fmla="*/ 152403 w 3657600"/>
                <a:gd name="connsiteY4" fmla="*/ 0 h 761997"/>
                <a:gd name="connsiteX5" fmla="*/ 3505197 w 3657600"/>
                <a:gd name="connsiteY5" fmla="*/ 0 h 761997"/>
                <a:gd name="connsiteX6" fmla="*/ 3657600 w 3657600"/>
                <a:gd name="connsiteY6" fmla="*/ 152403 h 761997"/>
                <a:gd name="connsiteX7" fmla="*/ 0 w 3657600"/>
                <a:gd name="connsiteY7" fmla="*/ 761997 h 761997"/>
                <a:gd name="connsiteX8" fmla="*/ 0 w 3657600"/>
                <a:gd name="connsiteY8" fmla="*/ 152403 h 761997"/>
                <a:gd name="connsiteX9" fmla="*/ 152403 w 3657600"/>
                <a:gd name="connsiteY9" fmla="*/ 0 h 761997"/>
                <a:gd name="connsiteX0" fmla="*/ 495300 w 3657600"/>
                <a:gd name="connsiteY0" fmla="*/ 114300 h 761997"/>
                <a:gd name="connsiteX1" fmla="*/ 152400 w 3657600"/>
                <a:gd name="connsiteY1" fmla="*/ 457200 h 761997"/>
                <a:gd name="connsiteX2" fmla="*/ 838200 w 3657600"/>
                <a:gd name="connsiteY2" fmla="*/ 457200 h 761997"/>
                <a:gd name="connsiteX3" fmla="*/ 495300 w 3657600"/>
                <a:gd name="connsiteY3" fmla="*/ 114300 h 761997"/>
                <a:gd name="connsiteX4" fmla="*/ 152403 w 3657600"/>
                <a:gd name="connsiteY4" fmla="*/ 0 h 761997"/>
                <a:gd name="connsiteX5" fmla="*/ 3505197 w 3657600"/>
                <a:gd name="connsiteY5" fmla="*/ 0 h 761997"/>
                <a:gd name="connsiteX6" fmla="*/ 3657600 w 3657600"/>
                <a:gd name="connsiteY6" fmla="*/ 152403 h 761997"/>
                <a:gd name="connsiteX7" fmla="*/ 0 w 3657600"/>
                <a:gd name="connsiteY7" fmla="*/ 761997 h 761997"/>
                <a:gd name="connsiteX8" fmla="*/ 0 w 3657600"/>
                <a:gd name="connsiteY8" fmla="*/ 152403 h 761997"/>
                <a:gd name="connsiteX9" fmla="*/ 152403 w 3657600"/>
                <a:gd name="connsiteY9" fmla="*/ 0 h 761997"/>
                <a:gd name="connsiteX0" fmla="*/ 495300 w 3657600"/>
                <a:gd name="connsiteY0" fmla="*/ 114300 h 761997"/>
                <a:gd name="connsiteX1" fmla="*/ 152400 w 3657600"/>
                <a:gd name="connsiteY1" fmla="*/ 457200 h 761997"/>
                <a:gd name="connsiteX2" fmla="*/ 495300 w 3657600"/>
                <a:gd name="connsiteY2" fmla="*/ 114300 h 761997"/>
                <a:gd name="connsiteX3" fmla="*/ 152403 w 3657600"/>
                <a:gd name="connsiteY3" fmla="*/ 0 h 761997"/>
                <a:gd name="connsiteX4" fmla="*/ 3505197 w 3657600"/>
                <a:gd name="connsiteY4" fmla="*/ 0 h 761997"/>
                <a:gd name="connsiteX5" fmla="*/ 3657600 w 3657600"/>
                <a:gd name="connsiteY5" fmla="*/ 152403 h 761997"/>
                <a:gd name="connsiteX6" fmla="*/ 0 w 3657600"/>
                <a:gd name="connsiteY6" fmla="*/ 761997 h 761997"/>
                <a:gd name="connsiteX7" fmla="*/ 0 w 3657600"/>
                <a:gd name="connsiteY7" fmla="*/ 152403 h 761997"/>
                <a:gd name="connsiteX8" fmla="*/ 152403 w 3657600"/>
                <a:gd name="connsiteY8" fmla="*/ 0 h 761997"/>
                <a:gd name="connsiteX0" fmla="*/ 152403 w 3657600"/>
                <a:gd name="connsiteY0" fmla="*/ 0 h 761997"/>
                <a:gd name="connsiteX1" fmla="*/ 3505197 w 3657600"/>
                <a:gd name="connsiteY1" fmla="*/ 0 h 761997"/>
                <a:gd name="connsiteX2" fmla="*/ 3657600 w 3657600"/>
                <a:gd name="connsiteY2" fmla="*/ 152403 h 761997"/>
                <a:gd name="connsiteX3" fmla="*/ 0 w 3657600"/>
                <a:gd name="connsiteY3" fmla="*/ 761997 h 761997"/>
                <a:gd name="connsiteX4" fmla="*/ 0 w 3657600"/>
                <a:gd name="connsiteY4" fmla="*/ 152403 h 761997"/>
                <a:gd name="connsiteX5" fmla="*/ 152403 w 3657600"/>
                <a:gd name="connsiteY5" fmla="*/ 0 h 761997"/>
                <a:gd name="connsiteX0" fmla="*/ 152403 w 3657600"/>
                <a:gd name="connsiteY0" fmla="*/ 0 h 761997"/>
                <a:gd name="connsiteX1" fmla="*/ 3505197 w 3657600"/>
                <a:gd name="connsiteY1" fmla="*/ 0 h 761997"/>
                <a:gd name="connsiteX2" fmla="*/ 3657600 w 3657600"/>
                <a:gd name="connsiteY2" fmla="*/ 152403 h 761997"/>
                <a:gd name="connsiteX3" fmla="*/ 0 w 3657600"/>
                <a:gd name="connsiteY3" fmla="*/ 761997 h 761997"/>
                <a:gd name="connsiteX4" fmla="*/ 0 w 3657600"/>
                <a:gd name="connsiteY4" fmla="*/ 152403 h 761997"/>
                <a:gd name="connsiteX5" fmla="*/ 152403 w 3657600"/>
                <a:gd name="connsiteY5" fmla="*/ 0 h 761997"/>
                <a:gd name="connsiteX0" fmla="*/ 152403 w 3657600"/>
                <a:gd name="connsiteY0" fmla="*/ 0 h 761997"/>
                <a:gd name="connsiteX1" fmla="*/ 3505197 w 3657600"/>
                <a:gd name="connsiteY1" fmla="*/ 0 h 761997"/>
                <a:gd name="connsiteX2" fmla="*/ 3657600 w 3657600"/>
                <a:gd name="connsiteY2" fmla="*/ 152403 h 761997"/>
                <a:gd name="connsiteX3" fmla="*/ 0 w 3657600"/>
                <a:gd name="connsiteY3" fmla="*/ 761997 h 761997"/>
                <a:gd name="connsiteX4" fmla="*/ 0 w 3657600"/>
                <a:gd name="connsiteY4" fmla="*/ 152403 h 761997"/>
                <a:gd name="connsiteX5" fmla="*/ 152403 w 3657600"/>
                <a:gd name="connsiteY5" fmla="*/ 0 h 761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57600" h="761997">
                  <a:moveTo>
                    <a:pt x="152403" y="0"/>
                  </a:moveTo>
                  <a:lnTo>
                    <a:pt x="3505197" y="0"/>
                  </a:lnTo>
                  <a:cubicBezTo>
                    <a:pt x="3589367" y="0"/>
                    <a:pt x="3657600" y="68233"/>
                    <a:pt x="3657600" y="152403"/>
                  </a:cubicBezTo>
                  <a:cubicBezTo>
                    <a:pt x="2438400" y="355601"/>
                    <a:pt x="823273" y="-157639"/>
                    <a:pt x="0" y="761997"/>
                  </a:cubicBezTo>
                  <a:lnTo>
                    <a:pt x="0" y="152403"/>
                  </a:lnTo>
                  <a:cubicBezTo>
                    <a:pt x="0" y="68233"/>
                    <a:pt x="68233" y="0"/>
                    <a:pt x="152403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alpha val="0"/>
                  </a:schemeClr>
                </a:gs>
                <a:gs pos="50000">
                  <a:schemeClr val="bg1">
                    <a:alpha val="31000"/>
                  </a:schemeClr>
                </a:gs>
                <a:gs pos="100000">
                  <a:schemeClr val="bg1">
                    <a:alpha val="63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003006" y="2283767"/>
              <a:ext cx="38985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 Black" pitchFamily="34" charset="0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536464" y="2321818"/>
              <a:ext cx="271247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You can replace this text</a:t>
              </a:r>
            </a:p>
          </p:txBody>
        </p:sp>
      </p:grpSp>
      <p:grpSp>
        <p:nvGrpSpPr>
          <p:cNvPr id="10" name="Group 15"/>
          <p:cNvGrpSpPr/>
          <p:nvPr/>
        </p:nvGrpSpPr>
        <p:grpSpPr>
          <a:xfrm>
            <a:off x="1687286" y="4027893"/>
            <a:ext cx="3657600" cy="914401"/>
            <a:chOff x="685800" y="2057399"/>
            <a:chExt cx="3657600" cy="914401"/>
          </a:xfrm>
        </p:grpSpPr>
        <p:sp>
          <p:nvSpPr>
            <p:cNvPr id="17" name="Rounded Rectangle 2"/>
            <p:cNvSpPr/>
            <p:nvPr/>
          </p:nvSpPr>
          <p:spPr>
            <a:xfrm>
              <a:off x="685800" y="2057400"/>
              <a:ext cx="3657600" cy="914400"/>
            </a:xfrm>
            <a:custGeom>
              <a:avLst/>
              <a:gdLst/>
              <a:ahLst/>
              <a:cxnLst/>
              <a:rect l="l" t="t" r="r" b="b"/>
              <a:pathLst>
                <a:path w="3657600" h="914400">
                  <a:moveTo>
                    <a:pt x="495300" y="114300"/>
                  </a:moveTo>
                  <a:cubicBezTo>
                    <a:pt x="305922" y="114300"/>
                    <a:pt x="152400" y="267822"/>
                    <a:pt x="152400" y="457200"/>
                  </a:cubicBezTo>
                  <a:cubicBezTo>
                    <a:pt x="152400" y="646578"/>
                    <a:pt x="305922" y="800100"/>
                    <a:pt x="495300" y="800100"/>
                  </a:cubicBezTo>
                  <a:cubicBezTo>
                    <a:pt x="684678" y="800100"/>
                    <a:pt x="838200" y="646578"/>
                    <a:pt x="838200" y="457200"/>
                  </a:cubicBezTo>
                  <a:cubicBezTo>
                    <a:pt x="838200" y="267822"/>
                    <a:pt x="684678" y="114300"/>
                    <a:pt x="495300" y="114300"/>
                  </a:cubicBezTo>
                  <a:close/>
                  <a:moveTo>
                    <a:pt x="152403" y="0"/>
                  </a:moveTo>
                  <a:lnTo>
                    <a:pt x="3505197" y="0"/>
                  </a:lnTo>
                  <a:cubicBezTo>
                    <a:pt x="3589367" y="0"/>
                    <a:pt x="3657600" y="68233"/>
                    <a:pt x="3657600" y="152403"/>
                  </a:cubicBezTo>
                  <a:lnTo>
                    <a:pt x="3657600" y="761997"/>
                  </a:lnTo>
                  <a:cubicBezTo>
                    <a:pt x="3657600" y="846167"/>
                    <a:pt x="3589367" y="914400"/>
                    <a:pt x="3505197" y="914400"/>
                  </a:cubicBezTo>
                  <a:lnTo>
                    <a:pt x="152403" y="914400"/>
                  </a:lnTo>
                  <a:cubicBezTo>
                    <a:pt x="68233" y="914400"/>
                    <a:pt x="0" y="846167"/>
                    <a:pt x="0" y="761997"/>
                  </a:cubicBezTo>
                  <a:lnTo>
                    <a:pt x="0" y="152403"/>
                  </a:lnTo>
                  <a:cubicBezTo>
                    <a:pt x="0" y="68233"/>
                    <a:pt x="68233" y="0"/>
                    <a:pt x="152403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2">
                    <a:lumMod val="75000"/>
                    <a:shade val="30000"/>
                    <a:satMod val="115000"/>
                  </a:schemeClr>
                </a:gs>
                <a:gs pos="50000">
                  <a:schemeClr val="accent2">
                    <a:lumMod val="75000"/>
                    <a:shade val="67500"/>
                    <a:satMod val="115000"/>
                  </a:schemeClr>
                </a:gs>
                <a:gs pos="100000">
                  <a:schemeClr val="accent2">
                    <a:lumMod val="75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 w="19050">
              <a:solidFill>
                <a:schemeClr val="bg1"/>
              </a:solidFill>
            </a:ln>
            <a:effectLst>
              <a:outerShdw blurRad="50800" dist="38100" dir="8100000" sx="101000" sy="101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" name="Oval 17"/>
            <p:cNvSpPr/>
            <p:nvPr/>
          </p:nvSpPr>
          <p:spPr>
            <a:xfrm>
              <a:off x="914400" y="2247900"/>
              <a:ext cx="533400" cy="5334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  <a:effectLst>
              <a:innerShdw dist="50800" dir="13500000">
                <a:prstClr val="black">
                  <a:alpha val="50000"/>
                </a:prstClr>
              </a:innerShdw>
            </a:effectLst>
            <a:scene3d>
              <a:camera prst="orthographicFront"/>
              <a:lightRig rig="threePt" dir="t"/>
            </a:scene3d>
            <a:sp3d prstMaterial="plastic">
              <a:bevelT w="266700" h="266700"/>
              <a:bevelB w="266700" h="266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" name="Rounded Rectangle 2"/>
            <p:cNvSpPr/>
            <p:nvPr/>
          </p:nvSpPr>
          <p:spPr>
            <a:xfrm>
              <a:off x="685800" y="2057399"/>
              <a:ext cx="3657600" cy="761997"/>
            </a:xfrm>
            <a:custGeom>
              <a:avLst/>
              <a:gdLst>
                <a:gd name="connsiteX0" fmla="*/ 495300 w 3657600"/>
                <a:gd name="connsiteY0" fmla="*/ 114300 h 914400"/>
                <a:gd name="connsiteX1" fmla="*/ 152400 w 3657600"/>
                <a:gd name="connsiteY1" fmla="*/ 457200 h 914400"/>
                <a:gd name="connsiteX2" fmla="*/ 495300 w 3657600"/>
                <a:gd name="connsiteY2" fmla="*/ 800100 h 914400"/>
                <a:gd name="connsiteX3" fmla="*/ 838200 w 3657600"/>
                <a:gd name="connsiteY3" fmla="*/ 457200 h 914400"/>
                <a:gd name="connsiteX4" fmla="*/ 495300 w 3657600"/>
                <a:gd name="connsiteY4" fmla="*/ 114300 h 914400"/>
                <a:gd name="connsiteX5" fmla="*/ 152403 w 3657600"/>
                <a:gd name="connsiteY5" fmla="*/ 0 h 914400"/>
                <a:gd name="connsiteX6" fmla="*/ 3505197 w 3657600"/>
                <a:gd name="connsiteY6" fmla="*/ 0 h 914400"/>
                <a:gd name="connsiteX7" fmla="*/ 3657600 w 3657600"/>
                <a:gd name="connsiteY7" fmla="*/ 152403 h 914400"/>
                <a:gd name="connsiteX8" fmla="*/ 3657600 w 3657600"/>
                <a:gd name="connsiteY8" fmla="*/ 761997 h 914400"/>
                <a:gd name="connsiteX9" fmla="*/ 3505197 w 3657600"/>
                <a:gd name="connsiteY9" fmla="*/ 914400 h 914400"/>
                <a:gd name="connsiteX10" fmla="*/ 0 w 3657600"/>
                <a:gd name="connsiteY10" fmla="*/ 761997 h 914400"/>
                <a:gd name="connsiteX11" fmla="*/ 0 w 3657600"/>
                <a:gd name="connsiteY11" fmla="*/ 152403 h 914400"/>
                <a:gd name="connsiteX12" fmla="*/ 152403 w 3657600"/>
                <a:gd name="connsiteY12" fmla="*/ 0 h 914400"/>
                <a:gd name="connsiteX0" fmla="*/ 495300 w 3657600"/>
                <a:gd name="connsiteY0" fmla="*/ 114300 h 914400"/>
                <a:gd name="connsiteX1" fmla="*/ 152400 w 3657600"/>
                <a:gd name="connsiteY1" fmla="*/ 457200 h 914400"/>
                <a:gd name="connsiteX2" fmla="*/ 838200 w 3657600"/>
                <a:gd name="connsiteY2" fmla="*/ 457200 h 914400"/>
                <a:gd name="connsiteX3" fmla="*/ 495300 w 3657600"/>
                <a:gd name="connsiteY3" fmla="*/ 114300 h 914400"/>
                <a:gd name="connsiteX4" fmla="*/ 152403 w 3657600"/>
                <a:gd name="connsiteY4" fmla="*/ 0 h 914400"/>
                <a:gd name="connsiteX5" fmla="*/ 3505197 w 3657600"/>
                <a:gd name="connsiteY5" fmla="*/ 0 h 914400"/>
                <a:gd name="connsiteX6" fmla="*/ 3657600 w 3657600"/>
                <a:gd name="connsiteY6" fmla="*/ 152403 h 914400"/>
                <a:gd name="connsiteX7" fmla="*/ 3657600 w 3657600"/>
                <a:gd name="connsiteY7" fmla="*/ 761997 h 914400"/>
                <a:gd name="connsiteX8" fmla="*/ 3505197 w 3657600"/>
                <a:gd name="connsiteY8" fmla="*/ 914400 h 914400"/>
                <a:gd name="connsiteX9" fmla="*/ 0 w 3657600"/>
                <a:gd name="connsiteY9" fmla="*/ 761997 h 914400"/>
                <a:gd name="connsiteX10" fmla="*/ 0 w 3657600"/>
                <a:gd name="connsiteY10" fmla="*/ 152403 h 914400"/>
                <a:gd name="connsiteX11" fmla="*/ 152403 w 3657600"/>
                <a:gd name="connsiteY11" fmla="*/ 0 h 914400"/>
                <a:gd name="connsiteX0" fmla="*/ 495300 w 3657600"/>
                <a:gd name="connsiteY0" fmla="*/ 114300 h 761997"/>
                <a:gd name="connsiteX1" fmla="*/ 152400 w 3657600"/>
                <a:gd name="connsiteY1" fmla="*/ 457200 h 761997"/>
                <a:gd name="connsiteX2" fmla="*/ 838200 w 3657600"/>
                <a:gd name="connsiteY2" fmla="*/ 457200 h 761997"/>
                <a:gd name="connsiteX3" fmla="*/ 495300 w 3657600"/>
                <a:gd name="connsiteY3" fmla="*/ 114300 h 761997"/>
                <a:gd name="connsiteX4" fmla="*/ 152403 w 3657600"/>
                <a:gd name="connsiteY4" fmla="*/ 0 h 761997"/>
                <a:gd name="connsiteX5" fmla="*/ 3505197 w 3657600"/>
                <a:gd name="connsiteY5" fmla="*/ 0 h 761997"/>
                <a:gd name="connsiteX6" fmla="*/ 3657600 w 3657600"/>
                <a:gd name="connsiteY6" fmla="*/ 152403 h 761997"/>
                <a:gd name="connsiteX7" fmla="*/ 3657600 w 3657600"/>
                <a:gd name="connsiteY7" fmla="*/ 761997 h 761997"/>
                <a:gd name="connsiteX8" fmla="*/ 0 w 3657600"/>
                <a:gd name="connsiteY8" fmla="*/ 761997 h 761997"/>
                <a:gd name="connsiteX9" fmla="*/ 0 w 3657600"/>
                <a:gd name="connsiteY9" fmla="*/ 152403 h 761997"/>
                <a:gd name="connsiteX10" fmla="*/ 152403 w 3657600"/>
                <a:gd name="connsiteY10" fmla="*/ 0 h 761997"/>
                <a:gd name="connsiteX0" fmla="*/ 495300 w 3657600"/>
                <a:gd name="connsiteY0" fmla="*/ 114300 h 761997"/>
                <a:gd name="connsiteX1" fmla="*/ 152400 w 3657600"/>
                <a:gd name="connsiteY1" fmla="*/ 457200 h 761997"/>
                <a:gd name="connsiteX2" fmla="*/ 838200 w 3657600"/>
                <a:gd name="connsiteY2" fmla="*/ 457200 h 761997"/>
                <a:gd name="connsiteX3" fmla="*/ 495300 w 3657600"/>
                <a:gd name="connsiteY3" fmla="*/ 114300 h 761997"/>
                <a:gd name="connsiteX4" fmla="*/ 152403 w 3657600"/>
                <a:gd name="connsiteY4" fmla="*/ 0 h 761997"/>
                <a:gd name="connsiteX5" fmla="*/ 3505197 w 3657600"/>
                <a:gd name="connsiteY5" fmla="*/ 0 h 761997"/>
                <a:gd name="connsiteX6" fmla="*/ 3657600 w 3657600"/>
                <a:gd name="connsiteY6" fmla="*/ 152403 h 761997"/>
                <a:gd name="connsiteX7" fmla="*/ 0 w 3657600"/>
                <a:gd name="connsiteY7" fmla="*/ 761997 h 761997"/>
                <a:gd name="connsiteX8" fmla="*/ 0 w 3657600"/>
                <a:gd name="connsiteY8" fmla="*/ 152403 h 761997"/>
                <a:gd name="connsiteX9" fmla="*/ 152403 w 3657600"/>
                <a:gd name="connsiteY9" fmla="*/ 0 h 761997"/>
                <a:gd name="connsiteX0" fmla="*/ 495300 w 3657600"/>
                <a:gd name="connsiteY0" fmla="*/ 114300 h 761997"/>
                <a:gd name="connsiteX1" fmla="*/ 152400 w 3657600"/>
                <a:gd name="connsiteY1" fmla="*/ 457200 h 761997"/>
                <a:gd name="connsiteX2" fmla="*/ 838200 w 3657600"/>
                <a:gd name="connsiteY2" fmla="*/ 457200 h 761997"/>
                <a:gd name="connsiteX3" fmla="*/ 495300 w 3657600"/>
                <a:gd name="connsiteY3" fmla="*/ 114300 h 761997"/>
                <a:gd name="connsiteX4" fmla="*/ 152403 w 3657600"/>
                <a:gd name="connsiteY4" fmla="*/ 0 h 761997"/>
                <a:gd name="connsiteX5" fmla="*/ 3505197 w 3657600"/>
                <a:gd name="connsiteY5" fmla="*/ 0 h 761997"/>
                <a:gd name="connsiteX6" fmla="*/ 3657600 w 3657600"/>
                <a:gd name="connsiteY6" fmla="*/ 152403 h 761997"/>
                <a:gd name="connsiteX7" fmla="*/ 0 w 3657600"/>
                <a:gd name="connsiteY7" fmla="*/ 761997 h 761997"/>
                <a:gd name="connsiteX8" fmla="*/ 0 w 3657600"/>
                <a:gd name="connsiteY8" fmla="*/ 152403 h 761997"/>
                <a:gd name="connsiteX9" fmla="*/ 152403 w 3657600"/>
                <a:gd name="connsiteY9" fmla="*/ 0 h 761997"/>
                <a:gd name="connsiteX0" fmla="*/ 495300 w 3657600"/>
                <a:gd name="connsiteY0" fmla="*/ 114300 h 761997"/>
                <a:gd name="connsiteX1" fmla="*/ 152400 w 3657600"/>
                <a:gd name="connsiteY1" fmla="*/ 457200 h 761997"/>
                <a:gd name="connsiteX2" fmla="*/ 495300 w 3657600"/>
                <a:gd name="connsiteY2" fmla="*/ 114300 h 761997"/>
                <a:gd name="connsiteX3" fmla="*/ 152403 w 3657600"/>
                <a:gd name="connsiteY3" fmla="*/ 0 h 761997"/>
                <a:gd name="connsiteX4" fmla="*/ 3505197 w 3657600"/>
                <a:gd name="connsiteY4" fmla="*/ 0 h 761997"/>
                <a:gd name="connsiteX5" fmla="*/ 3657600 w 3657600"/>
                <a:gd name="connsiteY5" fmla="*/ 152403 h 761997"/>
                <a:gd name="connsiteX6" fmla="*/ 0 w 3657600"/>
                <a:gd name="connsiteY6" fmla="*/ 761997 h 761997"/>
                <a:gd name="connsiteX7" fmla="*/ 0 w 3657600"/>
                <a:gd name="connsiteY7" fmla="*/ 152403 h 761997"/>
                <a:gd name="connsiteX8" fmla="*/ 152403 w 3657600"/>
                <a:gd name="connsiteY8" fmla="*/ 0 h 761997"/>
                <a:gd name="connsiteX0" fmla="*/ 152403 w 3657600"/>
                <a:gd name="connsiteY0" fmla="*/ 0 h 761997"/>
                <a:gd name="connsiteX1" fmla="*/ 3505197 w 3657600"/>
                <a:gd name="connsiteY1" fmla="*/ 0 h 761997"/>
                <a:gd name="connsiteX2" fmla="*/ 3657600 w 3657600"/>
                <a:gd name="connsiteY2" fmla="*/ 152403 h 761997"/>
                <a:gd name="connsiteX3" fmla="*/ 0 w 3657600"/>
                <a:gd name="connsiteY3" fmla="*/ 761997 h 761997"/>
                <a:gd name="connsiteX4" fmla="*/ 0 w 3657600"/>
                <a:gd name="connsiteY4" fmla="*/ 152403 h 761997"/>
                <a:gd name="connsiteX5" fmla="*/ 152403 w 3657600"/>
                <a:gd name="connsiteY5" fmla="*/ 0 h 761997"/>
                <a:gd name="connsiteX0" fmla="*/ 152403 w 3657600"/>
                <a:gd name="connsiteY0" fmla="*/ 0 h 761997"/>
                <a:gd name="connsiteX1" fmla="*/ 3505197 w 3657600"/>
                <a:gd name="connsiteY1" fmla="*/ 0 h 761997"/>
                <a:gd name="connsiteX2" fmla="*/ 3657600 w 3657600"/>
                <a:gd name="connsiteY2" fmla="*/ 152403 h 761997"/>
                <a:gd name="connsiteX3" fmla="*/ 0 w 3657600"/>
                <a:gd name="connsiteY3" fmla="*/ 761997 h 761997"/>
                <a:gd name="connsiteX4" fmla="*/ 0 w 3657600"/>
                <a:gd name="connsiteY4" fmla="*/ 152403 h 761997"/>
                <a:gd name="connsiteX5" fmla="*/ 152403 w 3657600"/>
                <a:gd name="connsiteY5" fmla="*/ 0 h 761997"/>
                <a:gd name="connsiteX0" fmla="*/ 152403 w 3657600"/>
                <a:gd name="connsiteY0" fmla="*/ 0 h 761997"/>
                <a:gd name="connsiteX1" fmla="*/ 3505197 w 3657600"/>
                <a:gd name="connsiteY1" fmla="*/ 0 h 761997"/>
                <a:gd name="connsiteX2" fmla="*/ 3657600 w 3657600"/>
                <a:gd name="connsiteY2" fmla="*/ 152403 h 761997"/>
                <a:gd name="connsiteX3" fmla="*/ 0 w 3657600"/>
                <a:gd name="connsiteY3" fmla="*/ 761997 h 761997"/>
                <a:gd name="connsiteX4" fmla="*/ 0 w 3657600"/>
                <a:gd name="connsiteY4" fmla="*/ 152403 h 761997"/>
                <a:gd name="connsiteX5" fmla="*/ 152403 w 3657600"/>
                <a:gd name="connsiteY5" fmla="*/ 0 h 761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57600" h="761997">
                  <a:moveTo>
                    <a:pt x="152403" y="0"/>
                  </a:moveTo>
                  <a:lnTo>
                    <a:pt x="3505197" y="0"/>
                  </a:lnTo>
                  <a:cubicBezTo>
                    <a:pt x="3589367" y="0"/>
                    <a:pt x="3657600" y="68233"/>
                    <a:pt x="3657600" y="152403"/>
                  </a:cubicBezTo>
                  <a:cubicBezTo>
                    <a:pt x="2438400" y="355601"/>
                    <a:pt x="823273" y="-157639"/>
                    <a:pt x="0" y="761997"/>
                  </a:cubicBezTo>
                  <a:lnTo>
                    <a:pt x="0" y="152403"/>
                  </a:lnTo>
                  <a:cubicBezTo>
                    <a:pt x="0" y="68233"/>
                    <a:pt x="68233" y="0"/>
                    <a:pt x="152403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alpha val="0"/>
                  </a:schemeClr>
                </a:gs>
                <a:gs pos="50000">
                  <a:schemeClr val="bg1">
                    <a:alpha val="31000"/>
                  </a:schemeClr>
                </a:gs>
                <a:gs pos="100000">
                  <a:schemeClr val="bg1">
                    <a:alpha val="63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003006" y="2283767"/>
              <a:ext cx="38985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 Black" pitchFamily="34" charset="0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536464" y="2355271"/>
              <a:ext cx="271247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You can replace this text</a:t>
              </a:r>
            </a:p>
          </p:txBody>
        </p:sp>
      </p:grpSp>
      <p:grpSp>
        <p:nvGrpSpPr>
          <p:cNvPr id="16" name="Group 21"/>
          <p:cNvGrpSpPr/>
          <p:nvPr/>
        </p:nvGrpSpPr>
        <p:grpSpPr>
          <a:xfrm>
            <a:off x="1687286" y="5094693"/>
            <a:ext cx="3657600" cy="914401"/>
            <a:chOff x="685800" y="2057399"/>
            <a:chExt cx="3657600" cy="914401"/>
          </a:xfrm>
        </p:grpSpPr>
        <p:sp>
          <p:nvSpPr>
            <p:cNvPr id="23" name="Rounded Rectangle 2"/>
            <p:cNvSpPr/>
            <p:nvPr/>
          </p:nvSpPr>
          <p:spPr>
            <a:xfrm>
              <a:off x="685800" y="2057400"/>
              <a:ext cx="3657600" cy="914400"/>
            </a:xfrm>
            <a:custGeom>
              <a:avLst/>
              <a:gdLst/>
              <a:ahLst/>
              <a:cxnLst/>
              <a:rect l="l" t="t" r="r" b="b"/>
              <a:pathLst>
                <a:path w="3657600" h="914400">
                  <a:moveTo>
                    <a:pt x="495300" y="114300"/>
                  </a:moveTo>
                  <a:cubicBezTo>
                    <a:pt x="305922" y="114300"/>
                    <a:pt x="152400" y="267822"/>
                    <a:pt x="152400" y="457200"/>
                  </a:cubicBezTo>
                  <a:cubicBezTo>
                    <a:pt x="152400" y="646578"/>
                    <a:pt x="305922" y="800100"/>
                    <a:pt x="495300" y="800100"/>
                  </a:cubicBezTo>
                  <a:cubicBezTo>
                    <a:pt x="684678" y="800100"/>
                    <a:pt x="838200" y="646578"/>
                    <a:pt x="838200" y="457200"/>
                  </a:cubicBezTo>
                  <a:cubicBezTo>
                    <a:pt x="838200" y="267822"/>
                    <a:pt x="684678" y="114300"/>
                    <a:pt x="495300" y="114300"/>
                  </a:cubicBezTo>
                  <a:close/>
                  <a:moveTo>
                    <a:pt x="152403" y="0"/>
                  </a:moveTo>
                  <a:lnTo>
                    <a:pt x="3505197" y="0"/>
                  </a:lnTo>
                  <a:cubicBezTo>
                    <a:pt x="3589367" y="0"/>
                    <a:pt x="3657600" y="68233"/>
                    <a:pt x="3657600" y="152403"/>
                  </a:cubicBezTo>
                  <a:lnTo>
                    <a:pt x="3657600" y="761997"/>
                  </a:lnTo>
                  <a:cubicBezTo>
                    <a:pt x="3657600" y="846167"/>
                    <a:pt x="3589367" y="914400"/>
                    <a:pt x="3505197" y="914400"/>
                  </a:cubicBezTo>
                  <a:lnTo>
                    <a:pt x="152403" y="914400"/>
                  </a:lnTo>
                  <a:cubicBezTo>
                    <a:pt x="68233" y="914400"/>
                    <a:pt x="0" y="846167"/>
                    <a:pt x="0" y="761997"/>
                  </a:cubicBezTo>
                  <a:lnTo>
                    <a:pt x="0" y="152403"/>
                  </a:lnTo>
                  <a:cubicBezTo>
                    <a:pt x="0" y="68233"/>
                    <a:pt x="68233" y="0"/>
                    <a:pt x="152403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3">
                    <a:lumMod val="75000"/>
                    <a:shade val="30000"/>
                    <a:satMod val="115000"/>
                  </a:schemeClr>
                </a:gs>
                <a:gs pos="50000">
                  <a:schemeClr val="accent3">
                    <a:lumMod val="75000"/>
                    <a:shade val="67500"/>
                    <a:satMod val="115000"/>
                  </a:schemeClr>
                </a:gs>
                <a:gs pos="100000">
                  <a:schemeClr val="accent3">
                    <a:lumMod val="75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 w="19050">
              <a:solidFill>
                <a:schemeClr val="bg1"/>
              </a:solidFill>
            </a:ln>
            <a:effectLst>
              <a:outerShdw blurRad="50800" dist="38100" dir="8100000" sx="101000" sy="101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4" name="Oval 23"/>
            <p:cNvSpPr/>
            <p:nvPr/>
          </p:nvSpPr>
          <p:spPr>
            <a:xfrm>
              <a:off x="914400" y="2247900"/>
              <a:ext cx="533400" cy="5334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  <a:effectLst>
              <a:innerShdw dist="50800" dir="13500000">
                <a:prstClr val="black">
                  <a:alpha val="50000"/>
                </a:prstClr>
              </a:innerShdw>
            </a:effectLst>
            <a:scene3d>
              <a:camera prst="orthographicFront"/>
              <a:lightRig rig="threePt" dir="t"/>
            </a:scene3d>
            <a:sp3d prstMaterial="plastic">
              <a:bevelT w="266700" h="266700"/>
              <a:bevelB w="266700" h="266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" name="Rounded Rectangle 2"/>
            <p:cNvSpPr/>
            <p:nvPr/>
          </p:nvSpPr>
          <p:spPr>
            <a:xfrm>
              <a:off x="685800" y="2057399"/>
              <a:ext cx="3657600" cy="761997"/>
            </a:xfrm>
            <a:custGeom>
              <a:avLst/>
              <a:gdLst>
                <a:gd name="connsiteX0" fmla="*/ 495300 w 3657600"/>
                <a:gd name="connsiteY0" fmla="*/ 114300 h 914400"/>
                <a:gd name="connsiteX1" fmla="*/ 152400 w 3657600"/>
                <a:gd name="connsiteY1" fmla="*/ 457200 h 914400"/>
                <a:gd name="connsiteX2" fmla="*/ 495300 w 3657600"/>
                <a:gd name="connsiteY2" fmla="*/ 800100 h 914400"/>
                <a:gd name="connsiteX3" fmla="*/ 838200 w 3657600"/>
                <a:gd name="connsiteY3" fmla="*/ 457200 h 914400"/>
                <a:gd name="connsiteX4" fmla="*/ 495300 w 3657600"/>
                <a:gd name="connsiteY4" fmla="*/ 114300 h 914400"/>
                <a:gd name="connsiteX5" fmla="*/ 152403 w 3657600"/>
                <a:gd name="connsiteY5" fmla="*/ 0 h 914400"/>
                <a:gd name="connsiteX6" fmla="*/ 3505197 w 3657600"/>
                <a:gd name="connsiteY6" fmla="*/ 0 h 914400"/>
                <a:gd name="connsiteX7" fmla="*/ 3657600 w 3657600"/>
                <a:gd name="connsiteY7" fmla="*/ 152403 h 914400"/>
                <a:gd name="connsiteX8" fmla="*/ 3657600 w 3657600"/>
                <a:gd name="connsiteY8" fmla="*/ 761997 h 914400"/>
                <a:gd name="connsiteX9" fmla="*/ 3505197 w 3657600"/>
                <a:gd name="connsiteY9" fmla="*/ 914400 h 914400"/>
                <a:gd name="connsiteX10" fmla="*/ 0 w 3657600"/>
                <a:gd name="connsiteY10" fmla="*/ 761997 h 914400"/>
                <a:gd name="connsiteX11" fmla="*/ 0 w 3657600"/>
                <a:gd name="connsiteY11" fmla="*/ 152403 h 914400"/>
                <a:gd name="connsiteX12" fmla="*/ 152403 w 3657600"/>
                <a:gd name="connsiteY12" fmla="*/ 0 h 914400"/>
                <a:gd name="connsiteX0" fmla="*/ 495300 w 3657600"/>
                <a:gd name="connsiteY0" fmla="*/ 114300 h 914400"/>
                <a:gd name="connsiteX1" fmla="*/ 152400 w 3657600"/>
                <a:gd name="connsiteY1" fmla="*/ 457200 h 914400"/>
                <a:gd name="connsiteX2" fmla="*/ 838200 w 3657600"/>
                <a:gd name="connsiteY2" fmla="*/ 457200 h 914400"/>
                <a:gd name="connsiteX3" fmla="*/ 495300 w 3657600"/>
                <a:gd name="connsiteY3" fmla="*/ 114300 h 914400"/>
                <a:gd name="connsiteX4" fmla="*/ 152403 w 3657600"/>
                <a:gd name="connsiteY4" fmla="*/ 0 h 914400"/>
                <a:gd name="connsiteX5" fmla="*/ 3505197 w 3657600"/>
                <a:gd name="connsiteY5" fmla="*/ 0 h 914400"/>
                <a:gd name="connsiteX6" fmla="*/ 3657600 w 3657600"/>
                <a:gd name="connsiteY6" fmla="*/ 152403 h 914400"/>
                <a:gd name="connsiteX7" fmla="*/ 3657600 w 3657600"/>
                <a:gd name="connsiteY7" fmla="*/ 761997 h 914400"/>
                <a:gd name="connsiteX8" fmla="*/ 3505197 w 3657600"/>
                <a:gd name="connsiteY8" fmla="*/ 914400 h 914400"/>
                <a:gd name="connsiteX9" fmla="*/ 0 w 3657600"/>
                <a:gd name="connsiteY9" fmla="*/ 761997 h 914400"/>
                <a:gd name="connsiteX10" fmla="*/ 0 w 3657600"/>
                <a:gd name="connsiteY10" fmla="*/ 152403 h 914400"/>
                <a:gd name="connsiteX11" fmla="*/ 152403 w 3657600"/>
                <a:gd name="connsiteY11" fmla="*/ 0 h 914400"/>
                <a:gd name="connsiteX0" fmla="*/ 495300 w 3657600"/>
                <a:gd name="connsiteY0" fmla="*/ 114300 h 761997"/>
                <a:gd name="connsiteX1" fmla="*/ 152400 w 3657600"/>
                <a:gd name="connsiteY1" fmla="*/ 457200 h 761997"/>
                <a:gd name="connsiteX2" fmla="*/ 838200 w 3657600"/>
                <a:gd name="connsiteY2" fmla="*/ 457200 h 761997"/>
                <a:gd name="connsiteX3" fmla="*/ 495300 w 3657600"/>
                <a:gd name="connsiteY3" fmla="*/ 114300 h 761997"/>
                <a:gd name="connsiteX4" fmla="*/ 152403 w 3657600"/>
                <a:gd name="connsiteY4" fmla="*/ 0 h 761997"/>
                <a:gd name="connsiteX5" fmla="*/ 3505197 w 3657600"/>
                <a:gd name="connsiteY5" fmla="*/ 0 h 761997"/>
                <a:gd name="connsiteX6" fmla="*/ 3657600 w 3657600"/>
                <a:gd name="connsiteY6" fmla="*/ 152403 h 761997"/>
                <a:gd name="connsiteX7" fmla="*/ 3657600 w 3657600"/>
                <a:gd name="connsiteY7" fmla="*/ 761997 h 761997"/>
                <a:gd name="connsiteX8" fmla="*/ 0 w 3657600"/>
                <a:gd name="connsiteY8" fmla="*/ 761997 h 761997"/>
                <a:gd name="connsiteX9" fmla="*/ 0 w 3657600"/>
                <a:gd name="connsiteY9" fmla="*/ 152403 h 761997"/>
                <a:gd name="connsiteX10" fmla="*/ 152403 w 3657600"/>
                <a:gd name="connsiteY10" fmla="*/ 0 h 761997"/>
                <a:gd name="connsiteX0" fmla="*/ 495300 w 3657600"/>
                <a:gd name="connsiteY0" fmla="*/ 114300 h 761997"/>
                <a:gd name="connsiteX1" fmla="*/ 152400 w 3657600"/>
                <a:gd name="connsiteY1" fmla="*/ 457200 h 761997"/>
                <a:gd name="connsiteX2" fmla="*/ 838200 w 3657600"/>
                <a:gd name="connsiteY2" fmla="*/ 457200 h 761997"/>
                <a:gd name="connsiteX3" fmla="*/ 495300 w 3657600"/>
                <a:gd name="connsiteY3" fmla="*/ 114300 h 761997"/>
                <a:gd name="connsiteX4" fmla="*/ 152403 w 3657600"/>
                <a:gd name="connsiteY4" fmla="*/ 0 h 761997"/>
                <a:gd name="connsiteX5" fmla="*/ 3505197 w 3657600"/>
                <a:gd name="connsiteY5" fmla="*/ 0 h 761997"/>
                <a:gd name="connsiteX6" fmla="*/ 3657600 w 3657600"/>
                <a:gd name="connsiteY6" fmla="*/ 152403 h 761997"/>
                <a:gd name="connsiteX7" fmla="*/ 0 w 3657600"/>
                <a:gd name="connsiteY7" fmla="*/ 761997 h 761997"/>
                <a:gd name="connsiteX8" fmla="*/ 0 w 3657600"/>
                <a:gd name="connsiteY8" fmla="*/ 152403 h 761997"/>
                <a:gd name="connsiteX9" fmla="*/ 152403 w 3657600"/>
                <a:gd name="connsiteY9" fmla="*/ 0 h 761997"/>
                <a:gd name="connsiteX0" fmla="*/ 495300 w 3657600"/>
                <a:gd name="connsiteY0" fmla="*/ 114300 h 761997"/>
                <a:gd name="connsiteX1" fmla="*/ 152400 w 3657600"/>
                <a:gd name="connsiteY1" fmla="*/ 457200 h 761997"/>
                <a:gd name="connsiteX2" fmla="*/ 838200 w 3657600"/>
                <a:gd name="connsiteY2" fmla="*/ 457200 h 761997"/>
                <a:gd name="connsiteX3" fmla="*/ 495300 w 3657600"/>
                <a:gd name="connsiteY3" fmla="*/ 114300 h 761997"/>
                <a:gd name="connsiteX4" fmla="*/ 152403 w 3657600"/>
                <a:gd name="connsiteY4" fmla="*/ 0 h 761997"/>
                <a:gd name="connsiteX5" fmla="*/ 3505197 w 3657600"/>
                <a:gd name="connsiteY5" fmla="*/ 0 h 761997"/>
                <a:gd name="connsiteX6" fmla="*/ 3657600 w 3657600"/>
                <a:gd name="connsiteY6" fmla="*/ 152403 h 761997"/>
                <a:gd name="connsiteX7" fmla="*/ 0 w 3657600"/>
                <a:gd name="connsiteY7" fmla="*/ 761997 h 761997"/>
                <a:gd name="connsiteX8" fmla="*/ 0 w 3657600"/>
                <a:gd name="connsiteY8" fmla="*/ 152403 h 761997"/>
                <a:gd name="connsiteX9" fmla="*/ 152403 w 3657600"/>
                <a:gd name="connsiteY9" fmla="*/ 0 h 761997"/>
                <a:gd name="connsiteX0" fmla="*/ 495300 w 3657600"/>
                <a:gd name="connsiteY0" fmla="*/ 114300 h 761997"/>
                <a:gd name="connsiteX1" fmla="*/ 152400 w 3657600"/>
                <a:gd name="connsiteY1" fmla="*/ 457200 h 761997"/>
                <a:gd name="connsiteX2" fmla="*/ 495300 w 3657600"/>
                <a:gd name="connsiteY2" fmla="*/ 114300 h 761997"/>
                <a:gd name="connsiteX3" fmla="*/ 152403 w 3657600"/>
                <a:gd name="connsiteY3" fmla="*/ 0 h 761997"/>
                <a:gd name="connsiteX4" fmla="*/ 3505197 w 3657600"/>
                <a:gd name="connsiteY4" fmla="*/ 0 h 761997"/>
                <a:gd name="connsiteX5" fmla="*/ 3657600 w 3657600"/>
                <a:gd name="connsiteY5" fmla="*/ 152403 h 761997"/>
                <a:gd name="connsiteX6" fmla="*/ 0 w 3657600"/>
                <a:gd name="connsiteY6" fmla="*/ 761997 h 761997"/>
                <a:gd name="connsiteX7" fmla="*/ 0 w 3657600"/>
                <a:gd name="connsiteY7" fmla="*/ 152403 h 761997"/>
                <a:gd name="connsiteX8" fmla="*/ 152403 w 3657600"/>
                <a:gd name="connsiteY8" fmla="*/ 0 h 761997"/>
                <a:gd name="connsiteX0" fmla="*/ 152403 w 3657600"/>
                <a:gd name="connsiteY0" fmla="*/ 0 h 761997"/>
                <a:gd name="connsiteX1" fmla="*/ 3505197 w 3657600"/>
                <a:gd name="connsiteY1" fmla="*/ 0 h 761997"/>
                <a:gd name="connsiteX2" fmla="*/ 3657600 w 3657600"/>
                <a:gd name="connsiteY2" fmla="*/ 152403 h 761997"/>
                <a:gd name="connsiteX3" fmla="*/ 0 w 3657600"/>
                <a:gd name="connsiteY3" fmla="*/ 761997 h 761997"/>
                <a:gd name="connsiteX4" fmla="*/ 0 w 3657600"/>
                <a:gd name="connsiteY4" fmla="*/ 152403 h 761997"/>
                <a:gd name="connsiteX5" fmla="*/ 152403 w 3657600"/>
                <a:gd name="connsiteY5" fmla="*/ 0 h 761997"/>
                <a:gd name="connsiteX0" fmla="*/ 152403 w 3657600"/>
                <a:gd name="connsiteY0" fmla="*/ 0 h 761997"/>
                <a:gd name="connsiteX1" fmla="*/ 3505197 w 3657600"/>
                <a:gd name="connsiteY1" fmla="*/ 0 h 761997"/>
                <a:gd name="connsiteX2" fmla="*/ 3657600 w 3657600"/>
                <a:gd name="connsiteY2" fmla="*/ 152403 h 761997"/>
                <a:gd name="connsiteX3" fmla="*/ 0 w 3657600"/>
                <a:gd name="connsiteY3" fmla="*/ 761997 h 761997"/>
                <a:gd name="connsiteX4" fmla="*/ 0 w 3657600"/>
                <a:gd name="connsiteY4" fmla="*/ 152403 h 761997"/>
                <a:gd name="connsiteX5" fmla="*/ 152403 w 3657600"/>
                <a:gd name="connsiteY5" fmla="*/ 0 h 761997"/>
                <a:gd name="connsiteX0" fmla="*/ 152403 w 3657600"/>
                <a:gd name="connsiteY0" fmla="*/ 0 h 761997"/>
                <a:gd name="connsiteX1" fmla="*/ 3505197 w 3657600"/>
                <a:gd name="connsiteY1" fmla="*/ 0 h 761997"/>
                <a:gd name="connsiteX2" fmla="*/ 3657600 w 3657600"/>
                <a:gd name="connsiteY2" fmla="*/ 152403 h 761997"/>
                <a:gd name="connsiteX3" fmla="*/ 0 w 3657600"/>
                <a:gd name="connsiteY3" fmla="*/ 761997 h 761997"/>
                <a:gd name="connsiteX4" fmla="*/ 0 w 3657600"/>
                <a:gd name="connsiteY4" fmla="*/ 152403 h 761997"/>
                <a:gd name="connsiteX5" fmla="*/ 152403 w 3657600"/>
                <a:gd name="connsiteY5" fmla="*/ 0 h 761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57600" h="761997">
                  <a:moveTo>
                    <a:pt x="152403" y="0"/>
                  </a:moveTo>
                  <a:lnTo>
                    <a:pt x="3505197" y="0"/>
                  </a:lnTo>
                  <a:cubicBezTo>
                    <a:pt x="3589367" y="0"/>
                    <a:pt x="3657600" y="68233"/>
                    <a:pt x="3657600" y="152403"/>
                  </a:cubicBezTo>
                  <a:cubicBezTo>
                    <a:pt x="2438400" y="355601"/>
                    <a:pt x="823273" y="-157639"/>
                    <a:pt x="0" y="761997"/>
                  </a:cubicBezTo>
                  <a:lnTo>
                    <a:pt x="0" y="152403"/>
                  </a:lnTo>
                  <a:cubicBezTo>
                    <a:pt x="0" y="68233"/>
                    <a:pt x="68233" y="0"/>
                    <a:pt x="152403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alpha val="0"/>
                  </a:schemeClr>
                </a:gs>
                <a:gs pos="50000">
                  <a:schemeClr val="bg1">
                    <a:alpha val="31000"/>
                  </a:schemeClr>
                </a:gs>
                <a:gs pos="100000">
                  <a:schemeClr val="bg1">
                    <a:alpha val="63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003006" y="2283767"/>
              <a:ext cx="38985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 Black" pitchFamily="34" charset="0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536464" y="2355271"/>
              <a:ext cx="271247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You can replace this text</a:t>
              </a:r>
            </a:p>
          </p:txBody>
        </p:sp>
      </p:grpSp>
      <p:grpSp>
        <p:nvGrpSpPr>
          <p:cNvPr id="34" name="Group 8">
            <a:extLst>
              <a:ext uri="{FF2B5EF4-FFF2-40B4-BE49-F238E27FC236}">
                <a16:creationId xmlns:a16="http://schemas.microsoft.com/office/drawing/2014/main" id="{94EDE639-AD9F-4BEF-87A7-D0FA34B8E9CD}"/>
              </a:ext>
            </a:extLst>
          </p:cNvPr>
          <p:cNvGrpSpPr/>
          <p:nvPr/>
        </p:nvGrpSpPr>
        <p:grpSpPr>
          <a:xfrm>
            <a:off x="6847115" y="1894292"/>
            <a:ext cx="3657600" cy="914401"/>
            <a:chOff x="685800" y="2057399"/>
            <a:chExt cx="3657600" cy="914401"/>
          </a:xfrm>
        </p:grpSpPr>
        <p:sp>
          <p:nvSpPr>
            <p:cNvPr id="35" name="Rounded Rectangle 2">
              <a:extLst>
                <a:ext uri="{FF2B5EF4-FFF2-40B4-BE49-F238E27FC236}">
                  <a16:creationId xmlns:a16="http://schemas.microsoft.com/office/drawing/2014/main" id="{86575441-77DB-432F-97F4-6EFCEE2B9EC4}"/>
                </a:ext>
              </a:extLst>
            </p:cNvPr>
            <p:cNvSpPr/>
            <p:nvPr/>
          </p:nvSpPr>
          <p:spPr>
            <a:xfrm>
              <a:off x="685800" y="2057400"/>
              <a:ext cx="3657600" cy="914400"/>
            </a:xfrm>
            <a:custGeom>
              <a:avLst/>
              <a:gdLst/>
              <a:ahLst/>
              <a:cxnLst/>
              <a:rect l="l" t="t" r="r" b="b"/>
              <a:pathLst>
                <a:path w="3657600" h="914400">
                  <a:moveTo>
                    <a:pt x="495300" y="114300"/>
                  </a:moveTo>
                  <a:cubicBezTo>
                    <a:pt x="305922" y="114300"/>
                    <a:pt x="152400" y="267822"/>
                    <a:pt x="152400" y="457200"/>
                  </a:cubicBezTo>
                  <a:cubicBezTo>
                    <a:pt x="152400" y="646578"/>
                    <a:pt x="305922" y="800100"/>
                    <a:pt x="495300" y="800100"/>
                  </a:cubicBezTo>
                  <a:cubicBezTo>
                    <a:pt x="684678" y="800100"/>
                    <a:pt x="838200" y="646578"/>
                    <a:pt x="838200" y="457200"/>
                  </a:cubicBezTo>
                  <a:cubicBezTo>
                    <a:pt x="838200" y="267822"/>
                    <a:pt x="684678" y="114300"/>
                    <a:pt x="495300" y="114300"/>
                  </a:cubicBezTo>
                  <a:close/>
                  <a:moveTo>
                    <a:pt x="152403" y="0"/>
                  </a:moveTo>
                  <a:lnTo>
                    <a:pt x="3505197" y="0"/>
                  </a:lnTo>
                  <a:cubicBezTo>
                    <a:pt x="3589367" y="0"/>
                    <a:pt x="3657600" y="68233"/>
                    <a:pt x="3657600" y="152403"/>
                  </a:cubicBezTo>
                  <a:lnTo>
                    <a:pt x="3657600" y="761997"/>
                  </a:lnTo>
                  <a:cubicBezTo>
                    <a:pt x="3657600" y="846167"/>
                    <a:pt x="3589367" y="914400"/>
                    <a:pt x="3505197" y="914400"/>
                  </a:cubicBezTo>
                  <a:lnTo>
                    <a:pt x="152403" y="914400"/>
                  </a:lnTo>
                  <a:cubicBezTo>
                    <a:pt x="68233" y="914400"/>
                    <a:pt x="0" y="846167"/>
                    <a:pt x="0" y="761997"/>
                  </a:cubicBezTo>
                  <a:lnTo>
                    <a:pt x="0" y="152403"/>
                  </a:lnTo>
                  <a:cubicBezTo>
                    <a:pt x="0" y="68233"/>
                    <a:pt x="68233" y="0"/>
                    <a:pt x="152403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5">
                    <a:lumMod val="50000"/>
                  </a:schemeClr>
                </a:gs>
                <a:gs pos="80000">
                  <a:schemeClr val="accent5">
                    <a:lumMod val="75000"/>
                  </a:schemeClr>
                </a:gs>
                <a:gs pos="100000">
                  <a:schemeClr val="accent5">
                    <a:lumMod val="75000"/>
                  </a:schemeClr>
                </a:gs>
              </a:gsLst>
              <a:lin ang="16200000" scaled="1"/>
              <a:tileRect/>
            </a:gradFill>
            <a:ln w="19050">
              <a:solidFill>
                <a:schemeClr val="bg1"/>
              </a:solidFill>
            </a:ln>
            <a:effectLst>
              <a:outerShdw blurRad="50800" dist="38100" dir="8100000" sx="101000" sy="101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9D7359A0-1C3D-44A4-B5E4-551B70FD6AD8}"/>
                </a:ext>
              </a:extLst>
            </p:cNvPr>
            <p:cNvSpPr/>
            <p:nvPr/>
          </p:nvSpPr>
          <p:spPr>
            <a:xfrm>
              <a:off x="914400" y="2247900"/>
              <a:ext cx="533400" cy="5334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  <a:effectLst>
              <a:innerShdw dist="50800" dir="13500000">
                <a:prstClr val="black">
                  <a:alpha val="50000"/>
                </a:prstClr>
              </a:innerShdw>
            </a:effectLst>
            <a:scene3d>
              <a:camera prst="orthographicFront"/>
              <a:lightRig rig="threePt" dir="t"/>
            </a:scene3d>
            <a:sp3d prstMaterial="plastic">
              <a:bevelT w="266700" h="266700"/>
              <a:bevelB w="266700" h="266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7" name="Rounded Rectangle 2">
              <a:extLst>
                <a:ext uri="{FF2B5EF4-FFF2-40B4-BE49-F238E27FC236}">
                  <a16:creationId xmlns:a16="http://schemas.microsoft.com/office/drawing/2014/main" id="{1E3E6C04-5D40-418A-AE26-5CD0A89B30A4}"/>
                </a:ext>
              </a:extLst>
            </p:cNvPr>
            <p:cNvSpPr/>
            <p:nvPr/>
          </p:nvSpPr>
          <p:spPr>
            <a:xfrm>
              <a:off x="685800" y="2057399"/>
              <a:ext cx="3657600" cy="761997"/>
            </a:xfrm>
            <a:custGeom>
              <a:avLst/>
              <a:gdLst>
                <a:gd name="connsiteX0" fmla="*/ 495300 w 3657600"/>
                <a:gd name="connsiteY0" fmla="*/ 114300 h 914400"/>
                <a:gd name="connsiteX1" fmla="*/ 152400 w 3657600"/>
                <a:gd name="connsiteY1" fmla="*/ 457200 h 914400"/>
                <a:gd name="connsiteX2" fmla="*/ 495300 w 3657600"/>
                <a:gd name="connsiteY2" fmla="*/ 800100 h 914400"/>
                <a:gd name="connsiteX3" fmla="*/ 838200 w 3657600"/>
                <a:gd name="connsiteY3" fmla="*/ 457200 h 914400"/>
                <a:gd name="connsiteX4" fmla="*/ 495300 w 3657600"/>
                <a:gd name="connsiteY4" fmla="*/ 114300 h 914400"/>
                <a:gd name="connsiteX5" fmla="*/ 152403 w 3657600"/>
                <a:gd name="connsiteY5" fmla="*/ 0 h 914400"/>
                <a:gd name="connsiteX6" fmla="*/ 3505197 w 3657600"/>
                <a:gd name="connsiteY6" fmla="*/ 0 h 914400"/>
                <a:gd name="connsiteX7" fmla="*/ 3657600 w 3657600"/>
                <a:gd name="connsiteY7" fmla="*/ 152403 h 914400"/>
                <a:gd name="connsiteX8" fmla="*/ 3657600 w 3657600"/>
                <a:gd name="connsiteY8" fmla="*/ 761997 h 914400"/>
                <a:gd name="connsiteX9" fmla="*/ 3505197 w 3657600"/>
                <a:gd name="connsiteY9" fmla="*/ 914400 h 914400"/>
                <a:gd name="connsiteX10" fmla="*/ 0 w 3657600"/>
                <a:gd name="connsiteY10" fmla="*/ 761997 h 914400"/>
                <a:gd name="connsiteX11" fmla="*/ 0 w 3657600"/>
                <a:gd name="connsiteY11" fmla="*/ 152403 h 914400"/>
                <a:gd name="connsiteX12" fmla="*/ 152403 w 3657600"/>
                <a:gd name="connsiteY12" fmla="*/ 0 h 914400"/>
                <a:gd name="connsiteX0" fmla="*/ 495300 w 3657600"/>
                <a:gd name="connsiteY0" fmla="*/ 114300 h 914400"/>
                <a:gd name="connsiteX1" fmla="*/ 152400 w 3657600"/>
                <a:gd name="connsiteY1" fmla="*/ 457200 h 914400"/>
                <a:gd name="connsiteX2" fmla="*/ 838200 w 3657600"/>
                <a:gd name="connsiteY2" fmla="*/ 457200 h 914400"/>
                <a:gd name="connsiteX3" fmla="*/ 495300 w 3657600"/>
                <a:gd name="connsiteY3" fmla="*/ 114300 h 914400"/>
                <a:gd name="connsiteX4" fmla="*/ 152403 w 3657600"/>
                <a:gd name="connsiteY4" fmla="*/ 0 h 914400"/>
                <a:gd name="connsiteX5" fmla="*/ 3505197 w 3657600"/>
                <a:gd name="connsiteY5" fmla="*/ 0 h 914400"/>
                <a:gd name="connsiteX6" fmla="*/ 3657600 w 3657600"/>
                <a:gd name="connsiteY6" fmla="*/ 152403 h 914400"/>
                <a:gd name="connsiteX7" fmla="*/ 3657600 w 3657600"/>
                <a:gd name="connsiteY7" fmla="*/ 761997 h 914400"/>
                <a:gd name="connsiteX8" fmla="*/ 3505197 w 3657600"/>
                <a:gd name="connsiteY8" fmla="*/ 914400 h 914400"/>
                <a:gd name="connsiteX9" fmla="*/ 0 w 3657600"/>
                <a:gd name="connsiteY9" fmla="*/ 761997 h 914400"/>
                <a:gd name="connsiteX10" fmla="*/ 0 w 3657600"/>
                <a:gd name="connsiteY10" fmla="*/ 152403 h 914400"/>
                <a:gd name="connsiteX11" fmla="*/ 152403 w 3657600"/>
                <a:gd name="connsiteY11" fmla="*/ 0 h 914400"/>
                <a:gd name="connsiteX0" fmla="*/ 495300 w 3657600"/>
                <a:gd name="connsiteY0" fmla="*/ 114300 h 761997"/>
                <a:gd name="connsiteX1" fmla="*/ 152400 w 3657600"/>
                <a:gd name="connsiteY1" fmla="*/ 457200 h 761997"/>
                <a:gd name="connsiteX2" fmla="*/ 838200 w 3657600"/>
                <a:gd name="connsiteY2" fmla="*/ 457200 h 761997"/>
                <a:gd name="connsiteX3" fmla="*/ 495300 w 3657600"/>
                <a:gd name="connsiteY3" fmla="*/ 114300 h 761997"/>
                <a:gd name="connsiteX4" fmla="*/ 152403 w 3657600"/>
                <a:gd name="connsiteY4" fmla="*/ 0 h 761997"/>
                <a:gd name="connsiteX5" fmla="*/ 3505197 w 3657600"/>
                <a:gd name="connsiteY5" fmla="*/ 0 h 761997"/>
                <a:gd name="connsiteX6" fmla="*/ 3657600 w 3657600"/>
                <a:gd name="connsiteY6" fmla="*/ 152403 h 761997"/>
                <a:gd name="connsiteX7" fmla="*/ 3657600 w 3657600"/>
                <a:gd name="connsiteY7" fmla="*/ 761997 h 761997"/>
                <a:gd name="connsiteX8" fmla="*/ 0 w 3657600"/>
                <a:gd name="connsiteY8" fmla="*/ 761997 h 761997"/>
                <a:gd name="connsiteX9" fmla="*/ 0 w 3657600"/>
                <a:gd name="connsiteY9" fmla="*/ 152403 h 761997"/>
                <a:gd name="connsiteX10" fmla="*/ 152403 w 3657600"/>
                <a:gd name="connsiteY10" fmla="*/ 0 h 761997"/>
                <a:gd name="connsiteX0" fmla="*/ 495300 w 3657600"/>
                <a:gd name="connsiteY0" fmla="*/ 114300 h 761997"/>
                <a:gd name="connsiteX1" fmla="*/ 152400 w 3657600"/>
                <a:gd name="connsiteY1" fmla="*/ 457200 h 761997"/>
                <a:gd name="connsiteX2" fmla="*/ 838200 w 3657600"/>
                <a:gd name="connsiteY2" fmla="*/ 457200 h 761997"/>
                <a:gd name="connsiteX3" fmla="*/ 495300 w 3657600"/>
                <a:gd name="connsiteY3" fmla="*/ 114300 h 761997"/>
                <a:gd name="connsiteX4" fmla="*/ 152403 w 3657600"/>
                <a:gd name="connsiteY4" fmla="*/ 0 h 761997"/>
                <a:gd name="connsiteX5" fmla="*/ 3505197 w 3657600"/>
                <a:gd name="connsiteY5" fmla="*/ 0 h 761997"/>
                <a:gd name="connsiteX6" fmla="*/ 3657600 w 3657600"/>
                <a:gd name="connsiteY6" fmla="*/ 152403 h 761997"/>
                <a:gd name="connsiteX7" fmla="*/ 0 w 3657600"/>
                <a:gd name="connsiteY7" fmla="*/ 761997 h 761997"/>
                <a:gd name="connsiteX8" fmla="*/ 0 w 3657600"/>
                <a:gd name="connsiteY8" fmla="*/ 152403 h 761997"/>
                <a:gd name="connsiteX9" fmla="*/ 152403 w 3657600"/>
                <a:gd name="connsiteY9" fmla="*/ 0 h 761997"/>
                <a:gd name="connsiteX0" fmla="*/ 495300 w 3657600"/>
                <a:gd name="connsiteY0" fmla="*/ 114300 h 761997"/>
                <a:gd name="connsiteX1" fmla="*/ 152400 w 3657600"/>
                <a:gd name="connsiteY1" fmla="*/ 457200 h 761997"/>
                <a:gd name="connsiteX2" fmla="*/ 838200 w 3657600"/>
                <a:gd name="connsiteY2" fmla="*/ 457200 h 761997"/>
                <a:gd name="connsiteX3" fmla="*/ 495300 w 3657600"/>
                <a:gd name="connsiteY3" fmla="*/ 114300 h 761997"/>
                <a:gd name="connsiteX4" fmla="*/ 152403 w 3657600"/>
                <a:gd name="connsiteY4" fmla="*/ 0 h 761997"/>
                <a:gd name="connsiteX5" fmla="*/ 3505197 w 3657600"/>
                <a:gd name="connsiteY5" fmla="*/ 0 h 761997"/>
                <a:gd name="connsiteX6" fmla="*/ 3657600 w 3657600"/>
                <a:gd name="connsiteY6" fmla="*/ 152403 h 761997"/>
                <a:gd name="connsiteX7" fmla="*/ 0 w 3657600"/>
                <a:gd name="connsiteY7" fmla="*/ 761997 h 761997"/>
                <a:gd name="connsiteX8" fmla="*/ 0 w 3657600"/>
                <a:gd name="connsiteY8" fmla="*/ 152403 h 761997"/>
                <a:gd name="connsiteX9" fmla="*/ 152403 w 3657600"/>
                <a:gd name="connsiteY9" fmla="*/ 0 h 761997"/>
                <a:gd name="connsiteX0" fmla="*/ 495300 w 3657600"/>
                <a:gd name="connsiteY0" fmla="*/ 114300 h 761997"/>
                <a:gd name="connsiteX1" fmla="*/ 152400 w 3657600"/>
                <a:gd name="connsiteY1" fmla="*/ 457200 h 761997"/>
                <a:gd name="connsiteX2" fmla="*/ 495300 w 3657600"/>
                <a:gd name="connsiteY2" fmla="*/ 114300 h 761997"/>
                <a:gd name="connsiteX3" fmla="*/ 152403 w 3657600"/>
                <a:gd name="connsiteY3" fmla="*/ 0 h 761997"/>
                <a:gd name="connsiteX4" fmla="*/ 3505197 w 3657600"/>
                <a:gd name="connsiteY4" fmla="*/ 0 h 761997"/>
                <a:gd name="connsiteX5" fmla="*/ 3657600 w 3657600"/>
                <a:gd name="connsiteY5" fmla="*/ 152403 h 761997"/>
                <a:gd name="connsiteX6" fmla="*/ 0 w 3657600"/>
                <a:gd name="connsiteY6" fmla="*/ 761997 h 761997"/>
                <a:gd name="connsiteX7" fmla="*/ 0 w 3657600"/>
                <a:gd name="connsiteY7" fmla="*/ 152403 h 761997"/>
                <a:gd name="connsiteX8" fmla="*/ 152403 w 3657600"/>
                <a:gd name="connsiteY8" fmla="*/ 0 h 761997"/>
                <a:gd name="connsiteX0" fmla="*/ 152403 w 3657600"/>
                <a:gd name="connsiteY0" fmla="*/ 0 h 761997"/>
                <a:gd name="connsiteX1" fmla="*/ 3505197 w 3657600"/>
                <a:gd name="connsiteY1" fmla="*/ 0 h 761997"/>
                <a:gd name="connsiteX2" fmla="*/ 3657600 w 3657600"/>
                <a:gd name="connsiteY2" fmla="*/ 152403 h 761997"/>
                <a:gd name="connsiteX3" fmla="*/ 0 w 3657600"/>
                <a:gd name="connsiteY3" fmla="*/ 761997 h 761997"/>
                <a:gd name="connsiteX4" fmla="*/ 0 w 3657600"/>
                <a:gd name="connsiteY4" fmla="*/ 152403 h 761997"/>
                <a:gd name="connsiteX5" fmla="*/ 152403 w 3657600"/>
                <a:gd name="connsiteY5" fmla="*/ 0 h 761997"/>
                <a:gd name="connsiteX0" fmla="*/ 152403 w 3657600"/>
                <a:gd name="connsiteY0" fmla="*/ 0 h 761997"/>
                <a:gd name="connsiteX1" fmla="*/ 3505197 w 3657600"/>
                <a:gd name="connsiteY1" fmla="*/ 0 h 761997"/>
                <a:gd name="connsiteX2" fmla="*/ 3657600 w 3657600"/>
                <a:gd name="connsiteY2" fmla="*/ 152403 h 761997"/>
                <a:gd name="connsiteX3" fmla="*/ 0 w 3657600"/>
                <a:gd name="connsiteY3" fmla="*/ 761997 h 761997"/>
                <a:gd name="connsiteX4" fmla="*/ 0 w 3657600"/>
                <a:gd name="connsiteY4" fmla="*/ 152403 h 761997"/>
                <a:gd name="connsiteX5" fmla="*/ 152403 w 3657600"/>
                <a:gd name="connsiteY5" fmla="*/ 0 h 761997"/>
                <a:gd name="connsiteX0" fmla="*/ 152403 w 3657600"/>
                <a:gd name="connsiteY0" fmla="*/ 0 h 761997"/>
                <a:gd name="connsiteX1" fmla="*/ 3505197 w 3657600"/>
                <a:gd name="connsiteY1" fmla="*/ 0 h 761997"/>
                <a:gd name="connsiteX2" fmla="*/ 3657600 w 3657600"/>
                <a:gd name="connsiteY2" fmla="*/ 152403 h 761997"/>
                <a:gd name="connsiteX3" fmla="*/ 0 w 3657600"/>
                <a:gd name="connsiteY3" fmla="*/ 761997 h 761997"/>
                <a:gd name="connsiteX4" fmla="*/ 0 w 3657600"/>
                <a:gd name="connsiteY4" fmla="*/ 152403 h 761997"/>
                <a:gd name="connsiteX5" fmla="*/ 152403 w 3657600"/>
                <a:gd name="connsiteY5" fmla="*/ 0 h 761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57600" h="761997">
                  <a:moveTo>
                    <a:pt x="152403" y="0"/>
                  </a:moveTo>
                  <a:lnTo>
                    <a:pt x="3505197" y="0"/>
                  </a:lnTo>
                  <a:cubicBezTo>
                    <a:pt x="3589367" y="0"/>
                    <a:pt x="3657600" y="68233"/>
                    <a:pt x="3657600" y="152403"/>
                  </a:cubicBezTo>
                  <a:cubicBezTo>
                    <a:pt x="2438400" y="355601"/>
                    <a:pt x="823273" y="-157639"/>
                    <a:pt x="0" y="761997"/>
                  </a:cubicBezTo>
                  <a:lnTo>
                    <a:pt x="0" y="152403"/>
                  </a:lnTo>
                  <a:cubicBezTo>
                    <a:pt x="0" y="68233"/>
                    <a:pt x="68233" y="0"/>
                    <a:pt x="152403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alpha val="0"/>
                  </a:schemeClr>
                </a:gs>
                <a:gs pos="50000">
                  <a:schemeClr val="bg1">
                    <a:alpha val="31000"/>
                  </a:schemeClr>
                </a:gs>
                <a:gs pos="100000">
                  <a:schemeClr val="bg1">
                    <a:alpha val="63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B485883-158F-4975-92F4-DA86529482D0}"/>
                </a:ext>
              </a:extLst>
            </p:cNvPr>
            <p:cNvSpPr txBox="1"/>
            <p:nvPr/>
          </p:nvSpPr>
          <p:spPr>
            <a:xfrm>
              <a:off x="1003006" y="2283767"/>
              <a:ext cx="38985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 Black" pitchFamily="34" charset="0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0F3DDAB9-3F8C-4380-BA0C-87D201118CCD}"/>
                </a:ext>
              </a:extLst>
            </p:cNvPr>
            <p:cNvSpPr txBox="1"/>
            <p:nvPr/>
          </p:nvSpPr>
          <p:spPr>
            <a:xfrm>
              <a:off x="1536464" y="2344120"/>
              <a:ext cx="271247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You can replace this text</a:t>
              </a:r>
            </a:p>
          </p:txBody>
        </p:sp>
      </p:grpSp>
      <p:grpSp>
        <p:nvGrpSpPr>
          <p:cNvPr id="40" name="Group 9">
            <a:extLst>
              <a:ext uri="{FF2B5EF4-FFF2-40B4-BE49-F238E27FC236}">
                <a16:creationId xmlns:a16="http://schemas.microsoft.com/office/drawing/2014/main" id="{7597C316-A8C0-44FC-BB4E-649EDBB8A7A7}"/>
              </a:ext>
            </a:extLst>
          </p:cNvPr>
          <p:cNvGrpSpPr/>
          <p:nvPr/>
        </p:nvGrpSpPr>
        <p:grpSpPr>
          <a:xfrm>
            <a:off x="6847115" y="2961093"/>
            <a:ext cx="3657600" cy="914401"/>
            <a:chOff x="685800" y="2057399"/>
            <a:chExt cx="3657600" cy="914401"/>
          </a:xfrm>
        </p:grpSpPr>
        <p:sp>
          <p:nvSpPr>
            <p:cNvPr id="41" name="Rounded Rectangle 2">
              <a:extLst>
                <a:ext uri="{FF2B5EF4-FFF2-40B4-BE49-F238E27FC236}">
                  <a16:creationId xmlns:a16="http://schemas.microsoft.com/office/drawing/2014/main" id="{C813E8B6-CD3B-41D4-AB4B-ECBE7B183BD0}"/>
                </a:ext>
              </a:extLst>
            </p:cNvPr>
            <p:cNvSpPr/>
            <p:nvPr/>
          </p:nvSpPr>
          <p:spPr>
            <a:xfrm>
              <a:off x="685800" y="2057400"/>
              <a:ext cx="3657600" cy="914400"/>
            </a:xfrm>
            <a:custGeom>
              <a:avLst/>
              <a:gdLst/>
              <a:ahLst/>
              <a:cxnLst/>
              <a:rect l="l" t="t" r="r" b="b"/>
              <a:pathLst>
                <a:path w="3657600" h="914400">
                  <a:moveTo>
                    <a:pt x="495300" y="114300"/>
                  </a:moveTo>
                  <a:cubicBezTo>
                    <a:pt x="305922" y="114300"/>
                    <a:pt x="152400" y="267822"/>
                    <a:pt x="152400" y="457200"/>
                  </a:cubicBezTo>
                  <a:cubicBezTo>
                    <a:pt x="152400" y="646578"/>
                    <a:pt x="305922" y="800100"/>
                    <a:pt x="495300" y="800100"/>
                  </a:cubicBezTo>
                  <a:cubicBezTo>
                    <a:pt x="684678" y="800100"/>
                    <a:pt x="838200" y="646578"/>
                    <a:pt x="838200" y="457200"/>
                  </a:cubicBezTo>
                  <a:cubicBezTo>
                    <a:pt x="838200" y="267822"/>
                    <a:pt x="684678" y="114300"/>
                    <a:pt x="495300" y="114300"/>
                  </a:cubicBezTo>
                  <a:close/>
                  <a:moveTo>
                    <a:pt x="152403" y="0"/>
                  </a:moveTo>
                  <a:lnTo>
                    <a:pt x="3505197" y="0"/>
                  </a:lnTo>
                  <a:cubicBezTo>
                    <a:pt x="3589367" y="0"/>
                    <a:pt x="3657600" y="68233"/>
                    <a:pt x="3657600" y="152403"/>
                  </a:cubicBezTo>
                  <a:lnTo>
                    <a:pt x="3657600" y="761997"/>
                  </a:lnTo>
                  <a:cubicBezTo>
                    <a:pt x="3657600" y="846167"/>
                    <a:pt x="3589367" y="914400"/>
                    <a:pt x="3505197" y="914400"/>
                  </a:cubicBezTo>
                  <a:lnTo>
                    <a:pt x="152403" y="914400"/>
                  </a:lnTo>
                  <a:cubicBezTo>
                    <a:pt x="68233" y="914400"/>
                    <a:pt x="0" y="846167"/>
                    <a:pt x="0" y="761997"/>
                  </a:cubicBezTo>
                  <a:lnTo>
                    <a:pt x="0" y="152403"/>
                  </a:lnTo>
                  <a:cubicBezTo>
                    <a:pt x="0" y="68233"/>
                    <a:pt x="68233" y="0"/>
                    <a:pt x="152403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2">
                    <a:lumMod val="25000"/>
                  </a:schemeClr>
                </a:gs>
                <a:gs pos="50000">
                  <a:schemeClr val="bg2">
                    <a:lumMod val="50000"/>
                  </a:schemeClr>
                </a:gs>
                <a:gs pos="100000">
                  <a:schemeClr val="bg2">
                    <a:lumMod val="50000"/>
                  </a:schemeClr>
                </a:gs>
              </a:gsLst>
              <a:lin ang="16200000" scaled="1"/>
              <a:tileRect/>
            </a:gradFill>
            <a:ln w="19050">
              <a:solidFill>
                <a:schemeClr val="bg1"/>
              </a:solidFill>
            </a:ln>
            <a:effectLst>
              <a:outerShdw blurRad="50800" dist="38100" dir="8100000" sx="101000" sy="101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C15E739C-E052-4C05-99E8-C44CF5CA0D6F}"/>
                </a:ext>
              </a:extLst>
            </p:cNvPr>
            <p:cNvSpPr/>
            <p:nvPr/>
          </p:nvSpPr>
          <p:spPr>
            <a:xfrm>
              <a:off x="914400" y="2247900"/>
              <a:ext cx="533400" cy="5334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  <a:effectLst>
              <a:innerShdw dist="50800" dir="13500000">
                <a:prstClr val="black">
                  <a:alpha val="50000"/>
                </a:prstClr>
              </a:innerShdw>
            </a:effectLst>
            <a:scene3d>
              <a:camera prst="orthographicFront"/>
              <a:lightRig rig="threePt" dir="t"/>
            </a:scene3d>
            <a:sp3d prstMaterial="plastic">
              <a:bevelT w="266700" h="266700"/>
              <a:bevelB w="266700" h="266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3" name="Rounded Rectangle 2">
              <a:extLst>
                <a:ext uri="{FF2B5EF4-FFF2-40B4-BE49-F238E27FC236}">
                  <a16:creationId xmlns:a16="http://schemas.microsoft.com/office/drawing/2014/main" id="{CB6B1664-1608-48A5-A3CF-BB6BD00B6987}"/>
                </a:ext>
              </a:extLst>
            </p:cNvPr>
            <p:cNvSpPr/>
            <p:nvPr/>
          </p:nvSpPr>
          <p:spPr>
            <a:xfrm>
              <a:off x="685800" y="2057399"/>
              <a:ext cx="3657600" cy="761997"/>
            </a:xfrm>
            <a:custGeom>
              <a:avLst/>
              <a:gdLst>
                <a:gd name="connsiteX0" fmla="*/ 495300 w 3657600"/>
                <a:gd name="connsiteY0" fmla="*/ 114300 h 914400"/>
                <a:gd name="connsiteX1" fmla="*/ 152400 w 3657600"/>
                <a:gd name="connsiteY1" fmla="*/ 457200 h 914400"/>
                <a:gd name="connsiteX2" fmla="*/ 495300 w 3657600"/>
                <a:gd name="connsiteY2" fmla="*/ 800100 h 914400"/>
                <a:gd name="connsiteX3" fmla="*/ 838200 w 3657600"/>
                <a:gd name="connsiteY3" fmla="*/ 457200 h 914400"/>
                <a:gd name="connsiteX4" fmla="*/ 495300 w 3657600"/>
                <a:gd name="connsiteY4" fmla="*/ 114300 h 914400"/>
                <a:gd name="connsiteX5" fmla="*/ 152403 w 3657600"/>
                <a:gd name="connsiteY5" fmla="*/ 0 h 914400"/>
                <a:gd name="connsiteX6" fmla="*/ 3505197 w 3657600"/>
                <a:gd name="connsiteY6" fmla="*/ 0 h 914400"/>
                <a:gd name="connsiteX7" fmla="*/ 3657600 w 3657600"/>
                <a:gd name="connsiteY7" fmla="*/ 152403 h 914400"/>
                <a:gd name="connsiteX8" fmla="*/ 3657600 w 3657600"/>
                <a:gd name="connsiteY8" fmla="*/ 761997 h 914400"/>
                <a:gd name="connsiteX9" fmla="*/ 3505197 w 3657600"/>
                <a:gd name="connsiteY9" fmla="*/ 914400 h 914400"/>
                <a:gd name="connsiteX10" fmla="*/ 0 w 3657600"/>
                <a:gd name="connsiteY10" fmla="*/ 761997 h 914400"/>
                <a:gd name="connsiteX11" fmla="*/ 0 w 3657600"/>
                <a:gd name="connsiteY11" fmla="*/ 152403 h 914400"/>
                <a:gd name="connsiteX12" fmla="*/ 152403 w 3657600"/>
                <a:gd name="connsiteY12" fmla="*/ 0 h 914400"/>
                <a:gd name="connsiteX0" fmla="*/ 495300 w 3657600"/>
                <a:gd name="connsiteY0" fmla="*/ 114300 h 914400"/>
                <a:gd name="connsiteX1" fmla="*/ 152400 w 3657600"/>
                <a:gd name="connsiteY1" fmla="*/ 457200 h 914400"/>
                <a:gd name="connsiteX2" fmla="*/ 838200 w 3657600"/>
                <a:gd name="connsiteY2" fmla="*/ 457200 h 914400"/>
                <a:gd name="connsiteX3" fmla="*/ 495300 w 3657600"/>
                <a:gd name="connsiteY3" fmla="*/ 114300 h 914400"/>
                <a:gd name="connsiteX4" fmla="*/ 152403 w 3657600"/>
                <a:gd name="connsiteY4" fmla="*/ 0 h 914400"/>
                <a:gd name="connsiteX5" fmla="*/ 3505197 w 3657600"/>
                <a:gd name="connsiteY5" fmla="*/ 0 h 914400"/>
                <a:gd name="connsiteX6" fmla="*/ 3657600 w 3657600"/>
                <a:gd name="connsiteY6" fmla="*/ 152403 h 914400"/>
                <a:gd name="connsiteX7" fmla="*/ 3657600 w 3657600"/>
                <a:gd name="connsiteY7" fmla="*/ 761997 h 914400"/>
                <a:gd name="connsiteX8" fmla="*/ 3505197 w 3657600"/>
                <a:gd name="connsiteY8" fmla="*/ 914400 h 914400"/>
                <a:gd name="connsiteX9" fmla="*/ 0 w 3657600"/>
                <a:gd name="connsiteY9" fmla="*/ 761997 h 914400"/>
                <a:gd name="connsiteX10" fmla="*/ 0 w 3657600"/>
                <a:gd name="connsiteY10" fmla="*/ 152403 h 914400"/>
                <a:gd name="connsiteX11" fmla="*/ 152403 w 3657600"/>
                <a:gd name="connsiteY11" fmla="*/ 0 h 914400"/>
                <a:gd name="connsiteX0" fmla="*/ 495300 w 3657600"/>
                <a:gd name="connsiteY0" fmla="*/ 114300 h 761997"/>
                <a:gd name="connsiteX1" fmla="*/ 152400 w 3657600"/>
                <a:gd name="connsiteY1" fmla="*/ 457200 h 761997"/>
                <a:gd name="connsiteX2" fmla="*/ 838200 w 3657600"/>
                <a:gd name="connsiteY2" fmla="*/ 457200 h 761997"/>
                <a:gd name="connsiteX3" fmla="*/ 495300 w 3657600"/>
                <a:gd name="connsiteY3" fmla="*/ 114300 h 761997"/>
                <a:gd name="connsiteX4" fmla="*/ 152403 w 3657600"/>
                <a:gd name="connsiteY4" fmla="*/ 0 h 761997"/>
                <a:gd name="connsiteX5" fmla="*/ 3505197 w 3657600"/>
                <a:gd name="connsiteY5" fmla="*/ 0 h 761997"/>
                <a:gd name="connsiteX6" fmla="*/ 3657600 w 3657600"/>
                <a:gd name="connsiteY6" fmla="*/ 152403 h 761997"/>
                <a:gd name="connsiteX7" fmla="*/ 3657600 w 3657600"/>
                <a:gd name="connsiteY7" fmla="*/ 761997 h 761997"/>
                <a:gd name="connsiteX8" fmla="*/ 0 w 3657600"/>
                <a:gd name="connsiteY8" fmla="*/ 761997 h 761997"/>
                <a:gd name="connsiteX9" fmla="*/ 0 w 3657600"/>
                <a:gd name="connsiteY9" fmla="*/ 152403 h 761997"/>
                <a:gd name="connsiteX10" fmla="*/ 152403 w 3657600"/>
                <a:gd name="connsiteY10" fmla="*/ 0 h 761997"/>
                <a:gd name="connsiteX0" fmla="*/ 495300 w 3657600"/>
                <a:gd name="connsiteY0" fmla="*/ 114300 h 761997"/>
                <a:gd name="connsiteX1" fmla="*/ 152400 w 3657600"/>
                <a:gd name="connsiteY1" fmla="*/ 457200 h 761997"/>
                <a:gd name="connsiteX2" fmla="*/ 838200 w 3657600"/>
                <a:gd name="connsiteY2" fmla="*/ 457200 h 761997"/>
                <a:gd name="connsiteX3" fmla="*/ 495300 w 3657600"/>
                <a:gd name="connsiteY3" fmla="*/ 114300 h 761997"/>
                <a:gd name="connsiteX4" fmla="*/ 152403 w 3657600"/>
                <a:gd name="connsiteY4" fmla="*/ 0 h 761997"/>
                <a:gd name="connsiteX5" fmla="*/ 3505197 w 3657600"/>
                <a:gd name="connsiteY5" fmla="*/ 0 h 761997"/>
                <a:gd name="connsiteX6" fmla="*/ 3657600 w 3657600"/>
                <a:gd name="connsiteY6" fmla="*/ 152403 h 761997"/>
                <a:gd name="connsiteX7" fmla="*/ 0 w 3657600"/>
                <a:gd name="connsiteY7" fmla="*/ 761997 h 761997"/>
                <a:gd name="connsiteX8" fmla="*/ 0 w 3657600"/>
                <a:gd name="connsiteY8" fmla="*/ 152403 h 761997"/>
                <a:gd name="connsiteX9" fmla="*/ 152403 w 3657600"/>
                <a:gd name="connsiteY9" fmla="*/ 0 h 761997"/>
                <a:gd name="connsiteX0" fmla="*/ 495300 w 3657600"/>
                <a:gd name="connsiteY0" fmla="*/ 114300 h 761997"/>
                <a:gd name="connsiteX1" fmla="*/ 152400 w 3657600"/>
                <a:gd name="connsiteY1" fmla="*/ 457200 h 761997"/>
                <a:gd name="connsiteX2" fmla="*/ 838200 w 3657600"/>
                <a:gd name="connsiteY2" fmla="*/ 457200 h 761997"/>
                <a:gd name="connsiteX3" fmla="*/ 495300 w 3657600"/>
                <a:gd name="connsiteY3" fmla="*/ 114300 h 761997"/>
                <a:gd name="connsiteX4" fmla="*/ 152403 w 3657600"/>
                <a:gd name="connsiteY4" fmla="*/ 0 h 761997"/>
                <a:gd name="connsiteX5" fmla="*/ 3505197 w 3657600"/>
                <a:gd name="connsiteY5" fmla="*/ 0 h 761997"/>
                <a:gd name="connsiteX6" fmla="*/ 3657600 w 3657600"/>
                <a:gd name="connsiteY6" fmla="*/ 152403 h 761997"/>
                <a:gd name="connsiteX7" fmla="*/ 0 w 3657600"/>
                <a:gd name="connsiteY7" fmla="*/ 761997 h 761997"/>
                <a:gd name="connsiteX8" fmla="*/ 0 w 3657600"/>
                <a:gd name="connsiteY8" fmla="*/ 152403 h 761997"/>
                <a:gd name="connsiteX9" fmla="*/ 152403 w 3657600"/>
                <a:gd name="connsiteY9" fmla="*/ 0 h 761997"/>
                <a:gd name="connsiteX0" fmla="*/ 495300 w 3657600"/>
                <a:gd name="connsiteY0" fmla="*/ 114300 h 761997"/>
                <a:gd name="connsiteX1" fmla="*/ 152400 w 3657600"/>
                <a:gd name="connsiteY1" fmla="*/ 457200 h 761997"/>
                <a:gd name="connsiteX2" fmla="*/ 495300 w 3657600"/>
                <a:gd name="connsiteY2" fmla="*/ 114300 h 761997"/>
                <a:gd name="connsiteX3" fmla="*/ 152403 w 3657600"/>
                <a:gd name="connsiteY3" fmla="*/ 0 h 761997"/>
                <a:gd name="connsiteX4" fmla="*/ 3505197 w 3657600"/>
                <a:gd name="connsiteY4" fmla="*/ 0 h 761997"/>
                <a:gd name="connsiteX5" fmla="*/ 3657600 w 3657600"/>
                <a:gd name="connsiteY5" fmla="*/ 152403 h 761997"/>
                <a:gd name="connsiteX6" fmla="*/ 0 w 3657600"/>
                <a:gd name="connsiteY6" fmla="*/ 761997 h 761997"/>
                <a:gd name="connsiteX7" fmla="*/ 0 w 3657600"/>
                <a:gd name="connsiteY7" fmla="*/ 152403 h 761997"/>
                <a:gd name="connsiteX8" fmla="*/ 152403 w 3657600"/>
                <a:gd name="connsiteY8" fmla="*/ 0 h 761997"/>
                <a:gd name="connsiteX0" fmla="*/ 152403 w 3657600"/>
                <a:gd name="connsiteY0" fmla="*/ 0 h 761997"/>
                <a:gd name="connsiteX1" fmla="*/ 3505197 w 3657600"/>
                <a:gd name="connsiteY1" fmla="*/ 0 h 761997"/>
                <a:gd name="connsiteX2" fmla="*/ 3657600 w 3657600"/>
                <a:gd name="connsiteY2" fmla="*/ 152403 h 761997"/>
                <a:gd name="connsiteX3" fmla="*/ 0 w 3657600"/>
                <a:gd name="connsiteY3" fmla="*/ 761997 h 761997"/>
                <a:gd name="connsiteX4" fmla="*/ 0 w 3657600"/>
                <a:gd name="connsiteY4" fmla="*/ 152403 h 761997"/>
                <a:gd name="connsiteX5" fmla="*/ 152403 w 3657600"/>
                <a:gd name="connsiteY5" fmla="*/ 0 h 761997"/>
                <a:gd name="connsiteX0" fmla="*/ 152403 w 3657600"/>
                <a:gd name="connsiteY0" fmla="*/ 0 h 761997"/>
                <a:gd name="connsiteX1" fmla="*/ 3505197 w 3657600"/>
                <a:gd name="connsiteY1" fmla="*/ 0 h 761997"/>
                <a:gd name="connsiteX2" fmla="*/ 3657600 w 3657600"/>
                <a:gd name="connsiteY2" fmla="*/ 152403 h 761997"/>
                <a:gd name="connsiteX3" fmla="*/ 0 w 3657600"/>
                <a:gd name="connsiteY3" fmla="*/ 761997 h 761997"/>
                <a:gd name="connsiteX4" fmla="*/ 0 w 3657600"/>
                <a:gd name="connsiteY4" fmla="*/ 152403 h 761997"/>
                <a:gd name="connsiteX5" fmla="*/ 152403 w 3657600"/>
                <a:gd name="connsiteY5" fmla="*/ 0 h 761997"/>
                <a:gd name="connsiteX0" fmla="*/ 152403 w 3657600"/>
                <a:gd name="connsiteY0" fmla="*/ 0 h 761997"/>
                <a:gd name="connsiteX1" fmla="*/ 3505197 w 3657600"/>
                <a:gd name="connsiteY1" fmla="*/ 0 h 761997"/>
                <a:gd name="connsiteX2" fmla="*/ 3657600 w 3657600"/>
                <a:gd name="connsiteY2" fmla="*/ 152403 h 761997"/>
                <a:gd name="connsiteX3" fmla="*/ 0 w 3657600"/>
                <a:gd name="connsiteY3" fmla="*/ 761997 h 761997"/>
                <a:gd name="connsiteX4" fmla="*/ 0 w 3657600"/>
                <a:gd name="connsiteY4" fmla="*/ 152403 h 761997"/>
                <a:gd name="connsiteX5" fmla="*/ 152403 w 3657600"/>
                <a:gd name="connsiteY5" fmla="*/ 0 h 761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57600" h="761997">
                  <a:moveTo>
                    <a:pt x="152403" y="0"/>
                  </a:moveTo>
                  <a:lnTo>
                    <a:pt x="3505197" y="0"/>
                  </a:lnTo>
                  <a:cubicBezTo>
                    <a:pt x="3589367" y="0"/>
                    <a:pt x="3657600" y="68233"/>
                    <a:pt x="3657600" y="152403"/>
                  </a:cubicBezTo>
                  <a:cubicBezTo>
                    <a:pt x="2438400" y="355601"/>
                    <a:pt x="823273" y="-157639"/>
                    <a:pt x="0" y="761997"/>
                  </a:cubicBezTo>
                  <a:lnTo>
                    <a:pt x="0" y="152403"/>
                  </a:lnTo>
                  <a:cubicBezTo>
                    <a:pt x="0" y="68233"/>
                    <a:pt x="68233" y="0"/>
                    <a:pt x="152403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alpha val="0"/>
                  </a:schemeClr>
                </a:gs>
                <a:gs pos="50000">
                  <a:schemeClr val="bg1">
                    <a:alpha val="31000"/>
                  </a:schemeClr>
                </a:gs>
                <a:gs pos="100000">
                  <a:schemeClr val="bg1">
                    <a:alpha val="63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4CC0D64-155D-4E4C-82A4-D6E580300D88}"/>
                </a:ext>
              </a:extLst>
            </p:cNvPr>
            <p:cNvSpPr txBox="1"/>
            <p:nvPr/>
          </p:nvSpPr>
          <p:spPr>
            <a:xfrm>
              <a:off x="1003006" y="2283767"/>
              <a:ext cx="38985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 Black" pitchFamily="34" charset="0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CCE2AA58-F1D1-451A-BA44-E8D93BE8A38A}"/>
                </a:ext>
              </a:extLst>
            </p:cNvPr>
            <p:cNvSpPr txBox="1"/>
            <p:nvPr/>
          </p:nvSpPr>
          <p:spPr>
            <a:xfrm>
              <a:off x="1536464" y="2321818"/>
              <a:ext cx="271247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You can replace this text</a:t>
              </a:r>
            </a:p>
          </p:txBody>
        </p:sp>
      </p:grpSp>
      <p:grpSp>
        <p:nvGrpSpPr>
          <p:cNvPr id="46" name="Group 15">
            <a:extLst>
              <a:ext uri="{FF2B5EF4-FFF2-40B4-BE49-F238E27FC236}">
                <a16:creationId xmlns:a16="http://schemas.microsoft.com/office/drawing/2014/main" id="{E920DF9E-CCFD-465F-9C37-A273CF8E7EFE}"/>
              </a:ext>
            </a:extLst>
          </p:cNvPr>
          <p:cNvGrpSpPr/>
          <p:nvPr/>
        </p:nvGrpSpPr>
        <p:grpSpPr>
          <a:xfrm>
            <a:off x="6847115" y="4027893"/>
            <a:ext cx="3657600" cy="914401"/>
            <a:chOff x="685800" y="2057399"/>
            <a:chExt cx="3657600" cy="914401"/>
          </a:xfrm>
        </p:grpSpPr>
        <p:sp>
          <p:nvSpPr>
            <p:cNvPr id="47" name="Rounded Rectangle 2">
              <a:extLst>
                <a:ext uri="{FF2B5EF4-FFF2-40B4-BE49-F238E27FC236}">
                  <a16:creationId xmlns:a16="http://schemas.microsoft.com/office/drawing/2014/main" id="{172F4CF7-5A07-45E3-B826-886D2AA18FFE}"/>
                </a:ext>
              </a:extLst>
            </p:cNvPr>
            <p:cNvSpPr/>
            <p:nvPr/>
          </p:nvSpPr>
          <p:spPr>
            <a:xfrm>
              <a:off x="685800" y="2057400"/>
              <a:ext cx="3657600" cy="914400"/>
            </a:xfrm>
            <a:custGeom>
              <a:avLst/>
              <a:gdLst/>
              <a:ahLst/>
              <a:cxnLst/>
              <a:rect l="l" t="t" r="r" b="b"/>
              <a:pathLst>
                <a:path w="3657600" h="914400">
                  <a:moveTo>
                    <a:pt x="495300" y="114300"/>
                  </a:moveTo>
                  <a:cubicBezTo>
                    <a:pt x="305922" y="114300"/>
                    <a:pt x="152400" y="267822"/>
                    <a:pt x="152400" y="457200"/>
                  </a:cubicBezTo>
                  <a:cubicBezTo>
                    <a:pt x="152400" y="646578"/>
                    <a:pt x="305922" y="800100"/>
                    <a:pt x="495300" y="800100"/>
                  </a:cubicBezTo>
                  <a:cubicBezTo>
                    <a:pt x="684678" y="800100"/>
                    <a:pt x="838200" y="646578"/>
                    <a:pt x="838200" y="457200"/>
                  </a:cubicBezTo>
                  <a:cubicBezTo>
                    <a:pt x="838200" y="267822"/>
                    <a:pt x="684678" y="114300"/>
                    <a:pt x="495300" y="114300"/>
                  </a:cubicBezTo>
                  <a:close/>
                  <a:moveTo>
                    <a:pt x="152403" y="0"/>
                  </a:moveTo>
                  <a:lnTo>
                    <a:pt x="3505197" y="0"/>
                  </a:lnTo>
                  <a:cubicBezTo>
                    <a:pt x="3589367" y="0"/>
                    <a:pt x="3657600" y="68233"/>
                    <a:pt x="3657600" y="152403"/>
                  </a:cubicBezTo>
                  <a:lnTo>
                    <a:pt x="3657600" y="761997"/>
                  </a:lnTo>
                  <a:cubicBezTo>
                    <a:pt x="3657600" y="846167"/>
                    <a:pt x="3589367" y="914400"/>
                    <a:pt x="3505197" y="914400"/>
                  </a:cubicBezTo>
                  <a:lnTo>
                    <a:pt x="152403" y="914400"/>
                  </a:lnTo>
                  <a:cubicBezTo>
                    <a:pt x="68233" y="914400"/>
                    <a:pt x="0" y="846167"/>
                    <a:pt x="0" y="761997"/>
                  </a:cubicBezTo>
                  <a:lnTo>
                    <a:pt x="0" y="152403"/>
                  </a:lnTo>
                  <a:cubicBezTo>
                    <a:pt x="0" y="68233"/>
                    <a:pt x="68233" y="0"/>
                    <a:pt x="152403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6">
                    <a:lumMod val="50000"/>
                  </a:schemeClr>
                </a:gs>
                <a:gs pos="50000">
                  <a:schemeClr val="accent6">
                    <a:lumMod val="75000"/>
                  </a:schemeClr>
                </a:gs>
                <a:gs pos="100000">
                  <a:schemeClr val="accent6">
                    <a:lumMod val="75000"/>
                  </a:schemeClr>
                </a:gs>
              </a:gsLst>
              <a:lin ang="16200000" scaled="1"/>
              <a:tileRect/>
            </a:gradFill>
            <a:ln w="19050">
              <a:solidFill>
                <a:schemeClr val="bg1"/>
              </a:solidFill>
            </a:ln>
            <a:effectLst>
              <a:outerShdw blurRad="50800" dist="38100" dir="8100000" sx="101000" sy="101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3BF5A369-F4AF-4491-909E-8C4848187DE8}"/>
                </a:ext>
              </a:extLst>
            </p:cNvPr>
            <p:cNvSpPr/>
            <p:nvPr/>
          </p:nvSpPr>
          <p:spPr>
            <a:xfrm>
              <a:off x="914400" y="2247900"/>
              <a:ext cx="533400" cy="5334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  <a:effectLst>
              <a:innerShdw dist="50800" dir="13500000">
                <a:prstClr val="black">
                  <a:alpha val="50000"/>
                </a:prstClr>
              </a:innerShdw>
            </a:effectLst>
            <a:scene3d>
              <a:camera prst="orthographicFront"/>
              <a:lightRig rig="threePt" dir="t"/>
            </a:scene3d>
            <a:sp3d prstMaterial="plastic">
              <a:bevelT w="266700" h="266700"/>
              <a:bevelB w="266700" h="266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9" name="Rounded Rectangle 2">
              <a:extLst>
                <a:ext uri="{FF2B5EF4-FFF2-40B4-BE49-F238E27FC236}">
                  <a16:creationId xmlns:a16="http://schemas.microsoft.com/office/drawing/2014/main" id="{8B8BA15A-E447-4B85-BA66-15A8BCAC6AED}"/>
                </a:ext>
              </a:extLst>
            </p:cNvPr>
            <p:cNvSpPr/>
            <p:nvPr/>
          </p:nvSpPr>
          <p:spPr>
            <a:xfrm>
              <a:off x="685800" y="2057399"/>
              <a:ext cx="3657600" cy="761997"/>
            </a:xfrm>
            <a:custGeom>
              <a:avLst/>
              <a:gdLst>
                <a:gd name="connsiteX0" fmla="*/ 495300 w 3657600"/>
                <a:gd name="connsiteY0" fmla="*/ 114300 h 914400"/>
                <a:gd name="connsiteX1" fmla="*/ 152400 w 3657600"/>
                <a:gd name="connsiteY1" fmla="*/ 457200 h 914400"/>
                <a:gd name="connsiteX2" fmla="*/ 495300 w 3657600"/>
                <a:gd name="connsiteY2" fmla="*/ 800100 h 914400"/>
                <a:gd name="connsiteX3" fmla="*/ 838200 w 3657600"/>
                <a:gd name="connsiteY3" fmla="*/ 457200 h 914400"/>
                <a:gd name="connsiteX4" fmla="*/ 495300 w 3657600"/>
                <a:gd name="connsiteY4" fmla="*/ 114300 h 914400"/>
                <a:gd name="connsiteX5" fmla="*/ 152403 w 3657600"/>
                <a:gd name="connsiteY5" fmla="*/ 0 h 914400"/>
                <a:gd name="connsiteX6" fmla="*/ 3505197 w 3657600"/>
                <a:gd name="connsiteY6" fmla="*/ 0 h 914400"/>
                <a:gd name="connsiteX7" fmla="*/ 3657600 w 3657600"/>
                <a:gd name="connsiteY7" fmla="*/ 152403 h 914400"/>
                <a:gd name="connsiteX8" fmla="*/ 3657600 w 3657600"/>
                <a:gd name="connsiteY8" fmla="*/ 761997 h 914400"/>
                <a:gd name="connsiteX9" fmla="*/ 3505197 w 3657600"/>
                <a:gd name="connsiteY9" fmla="*/ 914400 h 914400"/>
                <a:gd name="connsiteX10" fmla="*/ 0 w 3657600"/>
                <a:gd name="connsiteY10" fmla="*/ 761997 h 914400"/>
                <a:gd name="connsiteX11" fmla="*/ 0 w 3657600"/>
                <a:gd name="connsiteY11" fmla="*/ 152403 h 914400"/>
                <a:gd name="connsiteX12" fmla="*/ 152403 w 3657600"/>
                <a:gd name="connsiteY12" fmla="*/ 0 h 914400"/>
                <a:gd name="connsiteX0" fmla="*/ 495300 w 3657600"/>
                <a:gd name="connsiteY0" fmla="*/ 114300 h 914400"/>
                <a:gd name="connsiteX1" fmla="*/ 152400 w 3657600"/>
                <a:gd name="connsiteY1" fmla="*/ 457200 h 914400"/>
                <a:gd name="connsiteX2" fmla="*/ 838200 w 3657600"/>
                <a:gd name="connsiteY2" fmla="*/ 457200 h 914400"/>
                <a:gd name="connsiteX3" fmla="*/ 495300 w 3657600"/>
                <a:gd name="connsiteY3" fmla="*/ 114300 h 914400"/>
                <a:gd name="connsiteX4" fmla="*/ 152403 w 3657600"/>
                <a:gd name="connsiteY4" fmla="*/ 0 h 914400"/>
                <a:gd name="connsiteX5" fmla="*/ 3505197 w 3657600"/>
                <a:gd name="connsiteY5" fmla="*/ 0 h 914400"/>
                <a:gd name="connsiteX6" fmla="*/ 3657600 w 3657600"/>
                <a:gd name="connsiteY6" fmla="*/ 152403 h 914400"/>
                <a:gd name="connsiteX7" fmla="*/ 3657600 w 3657600"/>
                <a:gd name="connsiteY7" fmla="*/ 761997 h 914400"/>
                <a:gd name="connsiteX8" fmla="*/ 3505197 w 3657600"/>
                <a:gd name="connsiteY8" fmla="*/ 914400 h 914400"/>
                <a:gd name="connsiteX9" fmla="*/ 0 w 3657600"/>
                <a:gd name="connsiteY9" fmla="*/ 761997 h 914400"/>
                <a:gd name="connsiteX10" fmla="*/ 0 w 3657600"/>
                <a:gd name="connsiteY10" fmla="*/ 152403 h 914400"/>
                <a:gd name="connsiteX11" fmla="*/ 152403 w 3657600"/>
                <a:gd name="connsiteY11" fmla="*/ 0 h 914400"/>
                <a:gd name="connsiteX0" fmla="*/ 495300 w 3657600"/>
                <a:gd name="connsiteY0" fmla="*/ 114300 h 761997"/>
                <a:gd name="connsiteX1" fmla="*/ 152400 w 3657600"/>
                <a:gd name="connsiteY1" fmla="*/ 457200 h 761997"/>
                <a:gd name="connsiteX2" fmla="*/ 838200 w 3657600"/>
                <a:gd name="connsiteY2" fmla="*/ 457200 h 761997"/>
                <a:gd name="connsiteX3" fmla="*/ 495300 w 3657600"/>
                <a:gd name="connsiteY3" fmla="*/ 114300 h 761997"/>
                <a:gd name="connsiteX4" fmla="*/ 152403 w 3657600"/>
                <a:gd name="connsiteY4" fmla="*/ 0 h 761997"/>
                <a:gd name="connsiteX5" fmla="*/ 3505197 w 3657600"/>
                <a:gd name="connsiteY5" fmla="*/ 0 h 761997"/>
                <a:gd name="connsiteX6" fmla="*/ 3657600 w 3657600"/>
                <a:gd name="connsiteY6" fmla="*/ 152403 h 761997"/>
                <a:gd name="connsiteX7" fmla="*/ 3657600 w 3657600"/>
                <a:gd name="connsiteY7" fmla="*/ 761997 h 761997"/>
                <a:gd name="connsiteX8" fmla="*/ 0 w 3657600"/>
                <a:gd name="connsiteY8" fmla="*/ 761997 h 761997"/>
                <a:gd name="connsiteX9" fmla="*/ 0 w 3657600"/>
                <a:gd name="connsiteY9" fmla="*/ 152403 h 761997"/>
                <a:gd name="connsiteX10" fmla="*/ 152403 w 3657600"/>
                <a:gd name="connsiteY10" fmla="*/ 0 h 761997"/>
                <a:gd name="connsiteX0" fmla="*/ 495300 w 3657600"/>
                <a:gd name="connsiteY0" fmla="*/ 114300 h 761997"/>
                <a:gd name="connsiteX1" fmla="*/ 152400 w 3657600"/>
                <a:gd name="connsiteY1" fmla="*/ 457200 h 761997"/>
                <a:gd name="connsiteX2" fmla="*/ 838200 w 3657600"/>
                <a:gd name="connsiteY2" fmla="*/ 457200 h 761997"/>
                <a:gd name="connsiteX3" fmla="*/ 495300 w 3657600"/>
                <a:gd name="connsiteY3" fmla="*/ 114300 h 761997"/>
                <a:gd name="connsiteX4" fmla="*/ 152403 w 3657600"/>
                <a:gd name="connsiteY4" fmla="*/ 0 h 761997"/>
                <a:gd name="connsiteX5" fmla="*/ 3505197 w 3657600"/>
                <a:gd name="connsiteY5" fmla="*/ 0 h 761997"/>
                <a:gd name="connsiteX6" fmla="*/ 3657600 w 3657600"/>
                <a:gd name="connsiteY6" fmla="*/ 152403 h 761997"/>
                <a:gd name="connsiteX7" fmla="*/ 0 w 3657600"/>
                <a:gd name="connsiteY7" fmla="*/ 761997 h 761997"/>
                <a:gd name="connsiteX8" fmla="*/ 0 w 3657600"/>
                <a:gd name="connsiteY8" fmla="*/ 152403 h 761997"/>
                <a:gd name="connsiteX9" fmla="*/ 152403 w 3657600"/>
                <a:gd name="connsiteY9" fmla="*/ 0 h 761997"/>
                <a:gd name="connsiteX0" fmla="*/ 495300 w 3657600"/>
                <a:gd name="connsiteY0" fmla="*/ 114300 h 761997"/>
                <a:gd name="connsiteX1" fmla="*/ 152400 w 3657600"/>
                <a:gd name="connsiteY1" fmla="*/ 457200 h 761997"/>
                <a:gd name="connsiteX2" fmla="*/ 838200 w 3657600"/>
                <a:gd name="connsiteY2" fmla="*/ 457200 h 761997"/>
                <a:gd name="connsiteX3" fmla="*/ 495300 w 3657600"/>
                <a:gd name="connsiteY3" fmla="*/ 114300 h 761997"/>
                <a:gd name="connsiteX4" fmla="*/ 152403 w 3657600"/>
                <a:gd name="connsiteY4" fmla="*/ 0 h 761997"/>
                <a:gd name="connsiteX5" fmla="*/ 3505197 w 3657600"/>
                <a:gd name="connsiteY5" fmla="*/ 0 h 761997"/>
                <a:gd name="connsiteX6" fmla="*/ 3657600 w 3657600"/>
                <a:gd name="connsiteY6" fmla="*/ 152403 h 761997"/>
                <a:gd name="connsiteX7" fmla="*/ 0 w 3657600"/>
                <a:gd name="connsiteY7" fmla="*/ 761997 h 761997"/>
                <a:gd name="connsiteX8" fmla="*/ 0 w 3657600"/>
                <a:gd name="connsiteY8" fmla="*/ 152403 h 761997"/>
                <a:gd name="connsiteX9" fmla="*/ 152403 w 3657600"/>
                <a:gd name="connsiteY9" fmla="*/ 0 h 761997"/>
                <a:gd name="connsiteX0" fmla="*/ 495300 w 3657600"/>
                <a:gd name="connsiteY0" fmla="*/ 114300 h 761997"/>
                <a:gd name="connsiteX1" fmla="*/ 152400 w 3657600"/>
                <a:gd name="connsiteY1" fmla="*/ 457200 h 761997"/>
                <a:gd name="connsiteX2" fmla="*/ 495300 w 3657600"/>
                <a:gd name="connsiteY2" fmla="*/ 114300 h 761997"/>
                <a:gd name="connsiteX3" fmla="*/ 152403 w 3657600"/>
                <a:gd name="connsiteY3" fmla="*/ 0 h 761997"/>
                <a:gd name="connsiteX4" fmla="*/ 3505197 w 3657600"/>
                <a:gd name="connsiteY4" fmla="*/ 0 h 761997"/>
                <a:gd name="connsiteX5" fmla="*/ 3657600 w 3657600"/>
                <a:gd name="connsiteY5" fmla="*/ 152403 h 761997"/>
                <a:gd name="connsiteX6" fmla="*/ 0 w 3657600"/>
                <a:gd name="connsiteY6" fmla="*/ 761997 h 761997"/>
                <a:gd name="connsiteX7" fmla="*/ 0 w 3657600"/>
                <a:gd name="connsiteY7" fmla="*/ 152403 h 761997"/>
                <a:gd name="connsiteX8" fmla="*/ 152403 w 3657600"/>
                <a:gd name="connsiteY8" fmla="*/ 0 h 761997"/>
                <a:gd name="connsiteX0" fmla="*/ 152403 w 3657600"/>
                <a:gd name="connsiteY0" fmla="*/ 0 h 761997"/>
                <a:gd name="connsiteX1" fmla="*/ 3505197 w 3657600"/>
                <a:gd name="connsiteY1" fmla="*/ 0 h 761997"/>
                <a:gd name="connsiteX2" fmla="*/ 3657600 w 3657600"/>
                <a:gd name="connsiteY2" fmla="*/ 152403 h 761997"/>
                <a:gd name="connsiteX3" fmla="*/ 0 w 3657600"/>
                <a:gd name="connsiteY3" fmla="*/ 761997 h 761997"/>
                <a:gd name="connsiteX4" fmla="*/ 0 w 3657600"/>
                <a:gd name="connsiteY4" fmla="*/ 152403 h 761997"/>
                <a:gd name="connsiteX5" fmla="*/ 152403 w 3657600"/>
                <a:gd name="connsiteY5" fmla="*/ 0 h 761997"/>
                <a:gd name="connsiteX0" fmla="*/ 152403 w 3657600"/>
                <a:gd name="connsiteY0" fmla="*/ 0 h 761997"/>
                <a:gd name="connsiteX1" fmla="*/ 3505197 w 3657600"/>
                <a:gd name="connsiteY1" fmla="*/ 0 h 761997"/>
                <a:gd name="connsiteX2" fmla="*/ 3657600 w 3657600"/>
                <a:gd name="connsiteY2" fmla="*/ 152403 h 761997"/>
                <a:gd name="connsiteX3" fmla="*/ 0 w 3657600"/>
                <a:gd name="connsiteY3" fmla="*/ 761997 h 761997"/>
                <a:gd name="connsiteX4" fmla="*/ 0 w 3657600"/>
                <a:gd name="connsiteY4" fmla="*/ 152403 h 761997"/>
                <a:gd name="connsiteX5" fmla="*/ 152403 w 3657600"/>
                <a:gd name="connsiteY5" fmla="*/ 0 h 761997"/>
                <a:gd name="connsiteX0" fmla="*/ 152403 w 3657600"/>
                <a:gd name="connsiteY0" fmla="*/ 0 h 761997"/>
                <a:gd name="connsiteX1" fmla="*/ 3505197 w 3657600"/>
                <a:gd name="connsiteY1" fmla="*/ 0 h 761997"/>
                <a:gd name="connsiteX2" fmla="*/ 3657600 w 3657600"/>
                <a:gd name="connsiteY2" fmla="*/ 152403 h 761997"/>
                <a:gd name="connsiteX3" fmla="*/ 0 w 3657600"/>
                <a:gd name="connsiteY3" fmla="*/ 761997 h 761997"/>
                <a:gd name="connsiteX4" fmla="*/ 0 w 3657600"/>
                <a:gd name="connsiteY4" fmla="*/ 152403 h 761997"/>
                <a:gd name="connsiteX5" fmla="*/ 152403 w 3657600"/>
                <a:gd name="connsiteY5" fmla="*/ 0 h 761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57600" h="761997">
                  <a:moveTo>
                    <a:pt x="152403" y="0"/>
                  </a:moveTo>
                  <a:lnTo>
                    <a:pt x="3505197" y="0"/>
                  </a:lnTo>
                  <a:cubicBezTo>
                    <a:pt x="3589367" y="0"/>
                    <a:pt x="3657600" y="68233"/>
                    <a:pt x="3657600" y="152403"/>
                  </a:cubicBezTo>
                  <a:cubicBezTo>
                    <a:pt x="2438400" y="355601"/>
                    <a:pt x="823273" y="-157639"/>
                    <a:pt x="0" y="761997"/>
                  </a:cubicBezTo>
                  <a:lnTo>
                    <a:pt x="0" y="152403"/>
                  </a:lnTo>
                  <a:cubicBezTo>
                    <a:pt x="0" y="68233"/>
                    <a:pt x="68233" y="0"/>
                    <a:pt x="152403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alpha val="0"/>
                  </a:schemeClr>
                </a:gs>
                <a:gs pos="50000">
                  <a:schemeClr val="bg1">
                    <a:alpha val="31000"/>
                  </a:schemeClr>
                </a:gs>
                <a:gs pos="100000">
                  <a:schemeClr val="bg1">
                    <a:alpha val="63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B03C4143-DCDA-446D-A427-095D63D141A4}"/>
                </a:ext>
              </a:extLst>
            </p:cNvPr>
            <p:cNvSpPr txBox="1"/>
            <p:nvPr/>
          </p:nvSpPr>
          <p:spPr>
            <a:xfrm>
              <a:off x="1003006" y="2283767"/>
              <a:ext cx="38985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 Black" pitchFamily="34" charset="0"/>
                  <a:ea typeface="+mn-ea"/>
                  <a:cs typeface="+mn-cs"/>
                </a:rPr>
                <a:t>7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6C55AB78-FFA7-4DBF-8486-60DD4E33EA2E}"/>
                </a:ext>
              </a:extLst>
            </p:cNvPr>
            <p:cNvSpPr txBox="1"/>
            <p:nvPr/>
          </p:nvSpPr>
          <p:spPr>
            <a:xfrm>
              <a:off x="1536464" y="2355271"/>
              <a:ext cx="271247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You can replace this text</a:t>
              </a:r>
            </a:p>
          </p:txBody>
        </p:sp>
      </p:grpSp>
      <p:grpSp>
        <p:nvGrpSpPr>
          <p:cNvPr id="52" name="Group 21">
            <a:extLst>
              <a:ext uri="{FF2B5EF4-FFF2-40B4-BE49-F238E27FC236}">
                <a16:creationId xmlns:a16="http://schemas.microsoft.com/office/drawing/2014/main" id="{95C48938-E0AD-4ABC-9876-D1C7CEA7B1FB}"/>
              </a:ext>
            </a:extLst>
          </p:cNvPr>
          <p:cNvGrpSpPr/>
          <p:nvPr/>
        </p:nvGrpSpPr>
        <p:grpSpPr>
          <a:xfrm>
            <a:off x="6847115" y="5094693"/>
            <a:ext cx="3657600" cy="914401"/>
            <a:chOff x="685800" y="2057399"/>
            <a:chExt cx="3657600" cy="914401"/>
          </a:xfrm>
        </p:grpSpPr>
        <p:sp>
          <p:nvSpPr>
            <p:cNvPr id="53" name="Rounded Rectangle 2">
              <a:extLst>
                <a:ext uri="{FF2B5EF4-FFF2-40B4-BE49-F238E27FC236}">
                  <a16:creationId xmlns:a16="http://schemas.microsoft.com/office/drawing/2014/main" id="{6D58D21B-D617-40C6-8B2E-B198DB524835}"/>
                </a:ext>
              </a:extLst>
            </p:cNvPr>
            <p:cNvSpPr/>
            <p:nvPr/>
          </p:nvSpPr>
          <p:spPr>
            <a:xfrm>
              <a:off x="685800" y="2057400"/>
              <a:ext cx="3657600" cy="914400"/>
            </a:xfrm>
            <a:custGeom>
              <a:avLst/>
              <a:gdLst/>
              <a:ahLst/>
              <a:cxnLst/>
              <a:rect l="l" t="t" r="r" b="b"/>
              <a:pathLst>
                <a:path w="3657600" h="914400">
                  <a:moveTo>
                    <a:pt x="495300" y="114300"/>
                  </a:moveTo>
                  <a:cubicBezTo>
                    <a:pt x="305922" y="114300"/>
                    <a:pt x="152400" y="267822"/>
                    <a:pt x="152400" y="457200"/>
                  </a:cubicBezTo>
                  <a:cubicBezTo>
                    <a:pt x="152400" y="646578"/>
                    <a:pt x="305922" y="800100"/>
                    <a:pt x="495300" y="800100"/>
                  </a:cubicBezTo>
                  <a:cubicBezTo>
                    <a:pt x="684678" y="800100"/>
                    <a:pt x="838200" y="646578"/>
                    <a:pt x="838200" y="457200"/>
                  </a:cubicBezTo>
                  <a:cubicBezTo>
                    <a:pt x="838200" y="267822"/>
                    <a:pt x="684678" y="114300"/>
                    <a:pt x="495300" y="114300"/>
                  </a:cubicBezTo>
                  <a:close/>
                  <a:moveTo>
                    <a:pt x="152403" y="0"/>
                  </a:moveTo>
                  <a:lnTo>
                    <a:pt x="3505197" y="0"/>
                  </a:lnTo>
                  <a:cubicBezTo>
                    <a:pt x="3589367" y="0"/>
                    <a:pt x="3657600" y="68233"/>
                    <a:pt x="3657600" y="152403"/>
                  </a:cubicBezTo>
                  <a:lnTo>
                    <a:pt x="3657600" y="761997"/>
                  </a:lnTo>
                  <a:cubicBezTo>
                    <a:pt x="3657600" y="846167"/>
                    <a:pt x="3589367" y="914400"/>
                    <a:pt x="3505197" y="914400"/>
                  </a:cubicBezTo>
                  <a:lnTo>
                    <a:pt x="152403" y="914400"/>
                  </a:lnTo>
                  <a:cubicBezTo>
                    <a:pt x="68233" y="914400"/>
                    <a:pt x="0" y="846167"/>
                    <a:pt x="0" y="761997"/>
                  </a:cubicBezTo>
                  <a:lnTo>
                    <a:pt x="0" y="152403"/>
                  </a:lnTo>
                  <a:cubicBezTo>
                    <a:pt x="0" y="68233"/>
                    <a:pt x="68233" y="0"/>
                    <a:pt x="152403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1">
                    <a:lumMod val="85000"/>
                    <a:lumOff val="15000"/>
                  </a:schemeClr>
                </a:gs>
                <a:gs pos="51000">
                  <a:schemeClr val="tx1">
                    <a:lumMod val="65000"/>
                    <a:lumOff val="35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16200000" scaled="1"/>
              <a:tileRect/>
            </a:gradFill>
            <a:ln w="19050">
              <a:solidFill>
                <a:schemeClr val="bg1"/>
              </a:solidFill>
            </a:ln>
            <a:effectLst>
              <a:outerShdw blurRad="50800" dist="38100" dir="8100000" sx="101000" sy="101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1709DE24-ED7B-46AB-A473-71521BCA57C5}"/>
                </a:ext>
              </a:extLst>
            </p:cNvPr>
            <p:cNvSpPr/>
            <p:nvPr/>
          </p:nvSpPr>
          <p:spPr>
            <a:xfrm>
              <a:off x="914400" y="2247900"/>
              <a:ext cx="533400" cy="533400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  <a:effectLst>
              <a:innerShdw dist="50800" dir="13500000">
                <a:prstClr val="black">
                  <a:alpha val="50000"/>
                </a:prstClr>
              </a:innerShdw>
            </a:effectLst>
            <a:scene3d>
              <a:camera prst="orthographicFront"/>
              <a:lightRig rig="threePt" dir="t"/>
            </a:scene3d>
            <a:sp3d prstMaterial="plastic">
              <a:bevelT w="266700" h="266700"/>
              <a:bevelB w="266700" h="266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5" name="Rounded Rectangle 2">
              <a:extLst>
                <a:ext uri="{FF2B5EF4-FFF2-40B4-BE49-F238E27FC236}">
                  <a16:creationId xmlns:a16="http://schemas.microsoft.com/office/drawing/2014/main" id="{09939526-16B5-4310-907A-B7FFA0321840}"/>
                </a:ext>
              </a:extLst>
            </p:cNvPr>
            <p:cNvSpPr/>
            <p:nvPr/>
          </p:nvSpPr>
          <p:spPr>
            <a:xfrm>
              <a:off x="685800" y="2057399"/>
              <a:ext cx="3657600" cy="761997"/>
            </a:xfrm>
            <a:custGeom>
              <a:avLst/>
              <a:gdLst>
                <a:gd name="connsiteX0" fmla="*/ 495300 w 3657600"/>
                <a:gd name="connsiteY0" fmla="*/ 114300 h 914400"/>
                <a:gd name="connsiteX1" fmla="*/ 152400 w 3657600"/>
                <a:gd name="connsiteY1" fmla="*/ 457200 h 914400"/>
                <a:gd name="connsiteX2" fmla="*/ 495300 w 3657600"/>
                <a:gd name="connsiteY2" fmla="*/ 800100 h 914400"/>
                <a:gd name="connsiteX3" fmla="*/ 838200 w 3657600"/>
                <a:gd name="connsiteY3" fmla="*/ 457200 h 914400"/>
                <a:gd name="connsiteX4" fmla="*/ 495300 w 3657600"/>
                <a:gd name="connsiteY4" fmla="*/ 114300 h 914400"/>
                <a:gd name="connsiteX5" fmla="*/ 152403 w 3657600"/>
                <a:gd name="connsiteY5" fmla="*/ 0 h 914400"/>
                <a:gd name="connsiteX6" fmla="*/ 3505197 w 3657600"/>
                <a:gd name="connsiteY6" fmla="*/ 0 h 914400"/>
                <a:gd name="connsiteX7" fmla="*/ 3657600 w 3657600"/>
                <a:gd name="connsiteY7" fmla="*/ 152403 h 914400"/>
                <a:gd name="connsiteX8" fmla="*/ 3657600 w 3657600"/>
                <a:gd name="connsiteY8" fmla="*/ 761997 h 914400"/>
                <a:gd name="connsiteX9" fmla="*/ 3505197 w 3657600"/>
                <a:gd name="connsiteY9" fmla="*/ 914400 h 914400"/>
                <a:gd name="connsiteX10" fmla="*/ 0 w 3657600"/>
                <a:gd name="connsiteY10" fmla="*/ 761997 h 914400"/>
                <a:gd name="connsiteX11" fmla="*/ 0 w 3657600"/>
                <a:gd name="connsiteY11" fmla="*/ 152403 h 914400"/>
                <a:gd name="connsiteX12" fmla="*/ 152403 w 3657600"/>
                <a:gd name="connsiteY12" fmla="*/ 0 h 914400"/>
                <a:gd name="connsiteX0" fmla="*/ 495300 w 3657600"/>
                <a:gd name="connsiteY0" fmla="*/ 114300 h 914400"/>
                <a:gd name="connsiteX1" fmla="*/ 152400 w 3657600"/>
                <a:gd name="connsiteY1" fmla="*/ 457200 h 914400"/>
                <a:gd name="connsiteX2" fmla="*/ 838200 w 3657600"/>
                <a:gd name="connsiteY2" fmla="*/ 457200 h 914400"/>
                <a:gd name="connsiteX3" fmla="*/ 495300 w 3657600"/>
                <a:gd name="connsiteY3" fmla="*/ 114300 h 914400"/>
                <a:gd name="connsiteX4" fmla="*/ 152403 w 3657600"/>
                <a:gd name="connsiteY4" fmla="*/ 0 h 914400"/>
                <a:gd name="connsiteX5" fmla="*/ 3505197 w 3657600"/>
                <a:gd name="connsiteY5" fmla="*/ 0 h 914400"/>
                <a:gd name="connsiteX6" fmla="*/ 3657600 w 3657600"/>
                <a:gd name="connsiteY6" fmla="*/ 152403 h 914400"/>
                <a:gd name="connsiteX7" fmla="*/ 3657600 w 3657600"/>
                <a:gd name="connsiteY7" fmla="*/ 761997 h 914400"/>
                <a:gd name="connsiteX8" fmla="*/ 3505197 w 3657600"/>
                <a:gd name="connsiteY8" fmla="*/ 914400 h 914400"/>
                <a:gd name="connsiteX9" fmla="*/ 0 w 3657600"/>
                <a:gd name="connsiteY9" fmla="*/ 761997 h 914400"/>
                <a:gd name="connsiteX10" fmla="*/ 0 w 3657600"/>
                <a:gd name="connsiteY10" fmla="*/ 152403 h 914400"/>
                <a:gd name="connsiteX11" fmla="*/ 152403 w 3657600"/>
                <a:gd name="connsiteY11" fmla="*/ 0 h 914400"/>
                <a:gd name="connsiteX0" fmla="*/ 495300 w 3657600"/>
                <a:gd name="connsiteY0" fmla="*/ 114300 h 761997"/>
                <a:gd name="connsiteX1" fmla="*/ 152400 w 3657600"/>
                <a:gd name="connsiteY1" fmla="*/ 457200 h 761997"/>
                <a:gd name="connsiteX2" fmla="*/ 838200 w 3657600"/>
                <a:gd name="connsiteY2" fmla="*/ 457200 h 761997"/>
                <a:gd name="connsiteX3" fmla="*/ 495300 w 3657600"/>
                <a:gd name="connsiteY3" fmla="*/ 114300 h 761997"/>
                <a:gd name="connsiteX4" fmla="*/ 152403 w 3657600"/>
                <a:gd name="connsiteY4" fmla="*/ 0 h 761997"/>
                <a:gd name="connsiteX5" fmla="*/ 3505197 w 3657600"/>
                <a:gd name="connsiteY5" fmla="*/ 0 h 761997"/>
                <a:gd name="connsiteX6" fmla="*/ 3657600 w 3657600"/>
                <a:gd name="connsiteY6" fmla="*/ 152403 h 761997"/>
                <a:gd name="connsiteX7" fmla="*/ 3657600 w 3657600"/>
                <a:gd name="connsiteY7" fmla="*/ 761997 h 761997"/>
                <a:gd name="connsiteX8" fmla="*/ 0 w 3657600"/>
                <a:gd name="connsiteY8" fmla="*/ 761997 h 761997"/>
                <a:gd name="connsiteX9" fmla="*/ 0 w 3657600"/>
                <a:gd name="connsiteY9" fmla="*/ 152403 h 761997"/>
                <a:gd name="connsiteX10" fmla="*/ 152403 w 3657600"/>
                <a:gd name="connsiteY10" fmla="*/ 0 h 761997"/>
                <a:gd name="connsiteX0" fmla="*/ 495300 w 3657600"/>
                <a:gd name="connsiteY0" fmla="*/ 114300 h 761997"/>
                <a:gd name="connsiteX1" fmla="*/ 152400 w 3657600"/>
                <a:gd name="connsiteY1" fmla="*/ 457200 h 761997"/>
                <a:gd name="connsiteX2" fmla="*/ 838200 w 3657600"/>
                <a:gd name="connsiteY2" fmla="*/ 457200 h 761997"/>
                <a:gd name="connsiteX3" fmla="*/ 495300 w 3657600"/>
                <a:gd name="connsiteY3" fmla="*/ 114300 h 761997"/>
                <a:gd name="connsiteX4" fmla="*/ 152403 w 3657600"/>
                <a:gd name="connsiteY4" fmla="*/ 0 h 761997"/>
                <a:gd name="connsiteX5" fmla="*/ 3505197 w 3657600"/>
                <a:gd name="connsiteY5" fmla="*/ 0 h 761997"/>
                <a:gd name="connsiteX6" fmla="*/ 3657600 w 3657600"/>
                <a:gd name="connsiteY6" fmla="*/ 152403 h 761997"/>
                <a:gd name="connsiteX7" fmla="*/ 0 w 3657600"/>
                <a:gd name="connsiteY7" fmla="*/ 761997 h 761997"/>
                <a:gd name="connsiteX8" fmla="*/ 0 w 3657600"/>
                <a:gd name="connsiteY8" fmla="*/ 152403 h 761997"/>
                <a:gd name="connsiteX9" fmla="*/ 152403 w 3657600"/>
                <a:gd name="connsiteY9" fmla="*/ 0 h 761997"/>
                <a:gd name="connsiteX0" fmla="*/ 495300 w 3657600"/>
                <a:gd name="connsiteY0" fmla="*/ 114300 h 761997"/>
                <a:gd name="connsiteX1" fmla="*/ 152400 w 3657600"/>
                <a:gd name="connsiteY1" fmla="*/ 457200 h 761997"/>
                <a:gd name="connsiteX2" fmla="*/ 838200 w 3657600"/>
                <a:gd name="connsiteY2" fmla="*/ 457200 h 761997"/>
                <a:gd name="connsiteX3" fmla="*/ 495300 w 3657600"/>
                <a:gd name="connsiteY3" fmla="*/ 114300 h 761997"/>
                <a:gd name="connsiteX4" fmla="*/ 152403 w 3657600"/>
                <a:gd name="connsiteY4" fmla="*/ 0 h 761997"/>
                <a:gd name="connsiteX5" fmla="*/ 3505197 w 3657600"/>
                <a:gd name="connsiteY5" fmla="*/ 0 h 761997"/>
                <a:gd name="connsiteX6" fmla="*/ 3657600 w 3657600"/>
                <a:gd name="connsiteY6" fmla="*/ 152403 h 761997"/>
                <a:gd name="connsiteX7" fmla="*/ 0 w 3657600"/>
                <a:gd name="connsiteY7" fmla="*/ 761997 h 761997"/>
                <a:gd name="connsiteX8" fmla="*/ 0 w 3657600"/>
                <a:gd name="connsiteY8" fmla="*/ 152403 h 761997"/>
                <a:gd name="connsiteX9" fmla="*/ 152403 w 3657600"/>
                <a:gd name="connsiteY9" fmla="*/ 0 h 761997"/>
                <a:gd name="connsiteX0" fmla="*/ 495300 w 3657600"/>
                <a:gd name="connsiteY0" fmla="*/ 114300 h 761997"/>
                <a:gd name="connsiteX1" fmla="*/ 152400 w 3657600"/>
                <a:gd name="connsiteY1" fmla="*/ 457200 h 761997"/>
                <a:gd name="connsiteX2" fmla="*/ 495300 w 3657600"/>
                <a:gd name="connsiteY2" fmla="*/ 114300 h 761997"/>
                <a:gd name="connsiteX3" fmla="*/ 152403 w 3657600"/>
                <a:gd name="connsiteY3" fmla="*/ 0 h 761997"/>
                <a:gd name="connsiteX4" fmla="*/ 3505197 w 3657600"/>
                <a:gd name="connsiteY4" fmla="*/ 0 h 761997"/>
                <a:gd name="connsiteX5" fmla="*/ 3657600 w 3657600"/>
                <a:gd name="connsiteY5" fmla="*/ 152403 h 761997"/>
                <a:gd name="connsiteX6" fmla="*/ 0 w 3657600"/>
                <a:gd name="connsiteY6" fmla="*/ 761997 h 761997"/>
                <a:gd name="connsiteX7" fmla="*/ 0 w 3657600"/>
                <a:gd name="connsiteY7" fmla="*/ 152403 h 761997"/>
                <a:gd name="connsiteX8" fmla="*/ 152403 w 3657600"/>
                <a:gd name="connsiteY8" fmla="*/ 0 h 761997"/>
                <a:gd name="connsiteX0" fmla="*/ 152403 w 3657600"/>
                <a:gd name="connsiteY0" fmla="*/ 0 h 761997"/>
                <a:gd name="connsiteX1" fmla="*/ 3505197 w 3657600"/>
                <a:gd name="connsiteY1" fmla="*/ 0 h 761997"/>
                <a:gd name="connsiteX2" fmla="*/ 3657600 w 3657600"/>
                <a:gd name="connsiteY2" fmla="*/ 152403 h 761997"/>
                <a:gd name="connsiteX3" fmla="*/ 0 w 3657600"/>
                <a:gd name="connsiteY3" fmla="*/ 761997 h 761997"/>
                <a:gd name="connsiteX4" fmla="*/ 0 w 3657600"/>
                <a:gd name="connsiteY4" fmla="*/ 152403 h 761997"/>
                <a:gd name="connsiteX5" fmla="*/ 152403 w 3657600"/>
                <a:gd name="connsiteY5" fmla="*/ 0 h 761997"/>
                <a:gd name="connsiteX0" fmla="*/ 152403 w 3657600"/>
                <a:gd name="connsiteY0" fmla="*/ 0 h 761997"/>
                <a:gd name="connsiteX1" fmla="*/ 3505197 w 3657600"/>
                <a:gd name="connsiteY1" fmla="*/ 0 h 761997"/>
                <a:gd name="connsiteX2" fmla="*/ 3657600 w 3657600"/>
                <a:gd name="connsiteY2" fmla="*/ 152403 h 761997"/>
                <a:gd name="connsiteX3" fmla="*/ 0 w 3657600"/>
                <a:gd name="connsiteY3" fmla="*/ 761997 h 761997"/>
                <a:gd name="connsiteX4" fmla="*/ 0 w 3657600"/>
                <a:gd name="connsiteY4" fmla="*/ 152403 h 761997"/>
                <a:gd name="connsiteX5" fmla="*/ 152403 w 3657600"/>
                <a:gd name="connsiteY5" fmla="*/ 0 h 761997"/>
                <a:gd name="connsiteX0" fmla="*/ 152403 w 3657600"/>
                <a:gd name="connsiteY0" fmla="*/ 0 h 761997"/>
                <a:gd name="connsiteX1" fmla="*/ 3505197 w 3657600"/>
                <a:gd name="connsiteY1" fmla="*/ 0 h 761997"/>
                <a:gd name="connsiteX2" fmla="*/ 3657600 w 3657600"/>
                <a:gd name="connsiteY2" fmla="*/ 152403 h 761997"/>
                <a:gd name="connsiteX3" fmla="*/ 0 w 3657600"/>
                <a:gd name="connsiteY3" fmla="*/ 761997 h 761997"/>
                <a:gd name="connsiteX4" fmla="*/ 0 w 3657600"/>
                <a:gd name="connsiteY4" fmla="*/ 152403 h 761997"/>
                <a:gd name="connsiteX5" fmla="*/ 152403 w 3657600"/>
                <a:gd name="connsiteY5" fmla="*/ 0 h 761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57600" h="761997">
                  <a:moveTo>
                    <a:pt x="152403" y="0"/>
                  </a:moveTo>
                  <a:lnTo>
                    <a:pt x="3505197" y="0"/>
                  </a:lnTo>
                  <a:cubicBezTo>
                    <a:pt x="3589367" y="0"/>
                    <a:pt x="3657600" y="68233"/>
                    <a:pt x="3657600" y="152403"/>
                  </a:cubicBezTo>
                  <a:cubicBezTo>
                    <a:pt x="2438400" y="355601"/>
                    <a:pt x="823273" y="-157639"/>
                    <a:pt x="0" y="761997"/>
                  </a:cubicBezTo>
                  <a:lnTo>
                    <a:pt x="0" y="152403"/>
                  </a:lnTo>
                  <a:cubicBezTo>
                    <a:pt x="0" y="68233"/>
                    <a:pt x="68233" y="0"/>
                    <a:pt x="152403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alpha val="0"/>
                  </a:schemeClr>
                </a:gs>
                <a:gs pos="50000">
                  <a:schemeClr val="bg1">
                    <a:alpha val="31000"/>
                  </a:schemeClr>
                </a:gs>
                <a:gs pos="100000">
                  <a:schemeClr val="bg1">
                    <a:alpha val="63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15693EE9-F359-45B7-94FD-563ECDE03AAC}"/>
                </a:ext>
              </a:extLst>
            </p:cNvPr>
            <p:cNvSpPr txBox="1"/>
            <p:nvPr/>
          </p:nvSpPr>
          <p:spPr>
            <a:xfrm>
              <a:off x="1003006" y="2283767"/>
              <a:ext cx="38985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 Black" pitchFamily="34" charset="0"/>
                  <a:ea typeface="+mn-ea"/>
                  <a:cs typeface="+mn-cs"/>
                </a:rPr>
                <a:t>8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4B529625-0D69-4408-9538-0A89C89AC265}"/>
                </a:ext>
              </a:extLst>
            </p:cNvPr>
            <p:cNvSpPr txBox="1"/>
            <p:nvPr/>
          </p:nvSpPr>
          <p:spPr>
            <a:xfrm>
              <a:off x="1536464" y="2355271"/>
              <a:ext cx="271247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You can replace this text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70619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50912AA-9034-426F-80AA-13D50CB0FE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Grouped list with 8 Points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911D909-DB59-4FA5-825E-4B738A3393DD}"/>
              </a:ext>
            </a:extLst>
          </p:cNvPr>
          <p:cNvGrpSpPr/>
          <p:nvPr/>
        </p:nvGrpSpPr>
        <p:grpSpPr>
          <a:xfrm>
            <a:off x="484533" y="2577461"/>
            <a:ext cx="2448338" cy="1447800"/>
            <a:chOff x="218662" y="2514600"/>
            <a:chExt cx="2448338" cy="14478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8BC0E28-FD6E-4017-A6ED-58D02CBA6B36}"/>
                </a:ext>
              </a:extLst>
            </p:cNvPr>
            <p:cNvSpPr/>
            <p:nvPr/>
          </p:nvSpPr>
          <p:spPr>
            <a:xfrm>
              <a:off x="228600" y="2514600"/>
              <a:ext cx="2438400" cy="14478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C1A3A75-12F4-4F4D-A5D4-C8ADD577D3A3}"/>
                </a:ext>
              </a:extLst>
            </p:cNvPr>
            <p:cNvSpPr txBox="1"/>
            <p:nvPr/>
          </p:nvSpPr>
          <p:spPr>
            <a:xfrm>
              <a:off x="218662" y="2587486"/>
              <a:ext cx="2325754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/>
                <a:t>You can replace this text with your text and more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39D66F4-C17B-4A7A-BD8A-C2851BFBF668}"/>
              </a:ext>
            </a:extLst>
          </p:cNvPr>
          <p:cNvGrpSpPr/>
          <p:nvPr/>
        </p:nvGrpSpPr>
        <p:grpSpPr>
          <a:xfrm>
            <a:off x="3396698" y="2577461"/>
            <a:ext cx="2448338" cy="1447800"/>
            <a:chOff x="218662" y="2514600"/>
            <a:chExt cx="2448338" cy="1447800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3831682E-B6C7-43E9-ADBC-7AFC989F005E}"/>
                </a:ext>
              </a:extLst>
            </p:cNvPr>
            <p:cNvSpPr/>
            <p:nvPr/>
          </p:nvSpPr>
          <p:spPr>
            <a:xfrm>
              <a:off x="228600" y="2514600"/>
              <a:ext cx="2438400" cy="144780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3F7AA42-99FC-4D80-A17A-85DE0010ACBD}"/>
                </a:ext>
              </a:extLst>
            </p:cNvPr>
            <p:cNvSpPr txBox="1"/>
            <p:nvPr/>
          </p:nvSpPr>
          <p:spPr>
            <a:xfrm>
              <a:off x="218662" y="2587486"/>
              <a:ext cx="2325754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/>
                <a:t>You can replace this text with your text and more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AE00DCF-B5ED-4432-ACF1-F1ACEE3FCC31}"/>
              </a:ext>
            </a:extLst>
          </p:cNvPr>
          <p:cNvGrpSpPr/>
          <p:nvPr/>
        </p:nvGrpSpPr>
        <p:grpSpPr>
          <a:xfrm>
            <a:off x="6308863" y="2577461"/>
            <a:ext cx="2448338" cy="1447800"/>
            <a:chOff x="218662" y="2514600"/>
            <a:chExt cx="2448338" cy="144780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29CEA62D-6853-4162-BFEB-96D06EFEF132}"/>
                </a:ext>
              </a:extLst>
            </p:cNvPr>
            <p:cNvSpPr/>
            <p:nvPr/>
          </p:nvSpPr>
          <p:spPr>
            <a:xfrm>
              <a:off x="228600" y="2514600"/>
              <a:ext cx="2438400" cy="14478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DB91D4F6-CCF2-4C0B-8B48-D12E5EBC189B}"/>
                </a:ext>
              </a:extLst>
            </p:cNvPr>
            <p:cNvSpPr txBox="1"/>
            <p:nvPr/>
          </p:nvSpPr>
          <p:spPr>
            <a:xfrm>
              <a:off x="218662" y="2587486"/>
              <a:ext cx="2325754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/>
                <a:t>You can replace this text with your text and more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5022EE5B-1093-48DB-A210-5DD537BD71E1}"/>
              </a:ext>
            </a:extLst>
          </p:cNvPr>
          <p:cNvGrpSpPr/>
          <p:nvPr/>
        </p:nvGrpSpPr>
        <p:grpSpPr>
          <a:xfrm>
            <a:off x="9219458" y="2577461"/>
            <a:ext cx="2448338" cy="1447800"/>
            <a:chOff x="218662" y="2514600"/>
            <a:chExt cx="2448338" cy="1447800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F325B332-C06D-40E7-AF36-FC6468C1F886}"/>
                </a:ext>
              </a:extLst>
            </p:cNvPr>
            <p:cNvSpPr/>
            <p:nvPr/>
          </p:nvSpPr>
          <p:spPr>
            <a:xfrm>
              <a:off x="228600" y="2514600"/>
              <a:ext cx="2438400" cy="144780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56CDDC79-379E-4DE3-A49F-F31F686B5462}"/>
                </a:ext>
              </a:extLst>
            </p:cNvPr>
            <p:cNvSpPr txBox="1"/>
            <p:nvPr/>
          </p:nvSpPr>
          <p:spPr>
            <a:xfrm>
              <a:off x="218662" y="2587486"/>
              <a:ext cx="2325754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/>
                <a:t>You can replace this text with your text and more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AB2FC4E7-D5AB-433D-BA8D-42902DBA6912}"/>
              </a:ext>
            </a:extLst>
          </p:cNvPr>
          <p:cNvGrpSpPr/>
          <p:nvPr/>
        </p:nvGrpSpPr>
        <p:grpSpPr>
          <a:xfrm>
            <a:off x="9219458" y="4457614"/>
            <a:ext cx="2448338" cy="1447800"/>
            <a:chOff x="218662" y="2514600"/>
            <a:chExt cx="2448338" cy="1447800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5A0061D4-0F28-4C76-9A4E-D795BB089142}"/>
                </a:ext>
              </a:extLst>
            </p:cNvPr>
            <p:cNvSpPr/>
            <p:nvPr/>
          </p:nvSpPr>
          <p:spPr>
            <a:xfrm>
              <a:off x="228600" y="2514600"/>
              <a:ext cx="2438400" cy="14478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4A95B118-3730-4F1F-930E-41CD8D786C4B}"/>
                </a:ext>
              </a:extLst>
            </p:cNvPr>
            <p:cNvSpPr txBox="1"/>
            <p:nvPr/>
          </p:nvSpPr>
          <p:spPr>
            <a:xfrm>
              <a:off x="218662" y="2587486"/>
              <a:ext cx="2325754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/>
                <a:t>You can replace this text with your text and more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BE9B5F10-EDED-49FA-9950-3F3BBBD63965}"/>
              </a:ext>
            </a:extLst>
          </p:cNvPr>
          <p:cNvGrpSpPr/>
          <p:nvPr/>
        </p:nvGrpSpPr>
        <p:grpSpPr>
          <a:xfrm>
            <a:off x="484533" y="4457614"/>
            <a:ext cx="2448338" cy="1447800"/>
            <a:chOff x="218662" y="2514600"/>
            <a:chExt cx="2448338" cy="1447800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41B8E654-7542-4E2B-B4DC-CCB46633EB47}"/>
                </a:ext>
              </a:extLst>
            </p:cNvPr>
            <p:cNvSpPr/>
            <p:nvPr/>
          </p:nvSpPr>
          <p:spPr>
            <a:xfrm>
              <a:off x="228600" y="2514600"/>
              <a:ext cx="2438400" cy="144780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291F1A18-6699-48FD-9B9D-91DECF52770B}"/>
                </a:ext>
              </a:extLst>
            </p:cNvPr>
            <p:cNvSpPr txBox="1"/>
            <p:nvPr/>
          </p:nvSpPr>
          <p:spPr>
            <a:xfrm>
              <a:off x="218662" y="2587486"/>
              <a:ext cx="2325754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/>
                <a:t>You can replace this text with your text and more</a:t>
              </a: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897DEF4D-1312-4E26-8217-FF2760773D76}"/>
              </a:ext>
            </a:extLst>
          </p:cNvPr>
          <p:cNvGrpSpPr/>
          <p:nvPr/>
        </p:nvGrpSpPr>
        <p:grpSpPr>
          <a:xfrm>
            <a:off x="3396698" y="4457614"/>
            <a:ext cx="2448338" cy="1447800"/>
            <a:chOff x="218662" y="2514600"/>
            <a:chExt cx="2448338" cy="1447800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5D9E0AF1-08ED-4E8A-BB0B-8D2E3D87F154}"/>
                </a:ext>
              </a:extLst>
            </p:cNvPr>
            <p:cNvSpPr/>
            <p:nvPr/>
          </p:nvSpPr>
          <p:spPr>
            <a:xfrm>
              <a:off x="228600" y="2514600"/>
              <a:ext cx="2438400" cy="14478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6975882E-1A7A-4D81-8DC2-5989F156751C}"/>
                </a:ext>
              </a:extLst>
            </p:cNvPr>
            <p:cNvSpPr txBox="1"/>
            <p:nvPr/>
          </p:nvSpPr>
          <p:spPr>
            <a:xfrm>
              <a:off x="218662" y="2587486"/>
              <a:ext cx="2325754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/>
                <a:t>You can replace this text with your text and more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2B94E56C-CD8D-4ACC-902E-8A749B88D2D4}"/>
              </a:ext>
            </a:extLst>
          </p:cNvPr>
          <p:cNvGrpSpPr/>
          <p:nvPr/>
        </p:nvGrpSpPr>
        <p:grpSpPr>
          <a:xfrm>
            <a:off x="6308863" y="4457614"/>
            <a:ext cx="2448338" cy="1447800"/>
            <a:chOff x="218662" y="2514600"/>
            <a:chExt cx="2448338" cy="1447800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B45F002D-8529-454B-AEC8-62EC5D82B9E2}"/>
                </a:ext>
              </a:extLst>
            </p:cNvPr>
            <p:cNvSpPr/>
            <p:nvPr/>
          </p:nvSpPr>
          <p:spPr>
            <a:xfrm>
              <a:off x="228600" y="2514600"/>
              <a:ext cx="2438400" cy="144780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BBFA9370-EBC7-4958-BB0C-EB3FB0138592}"/>
                </a:ext>
              </a:extLst>
            </p:cNvPr>
            <p:cNvSpPr txBox="1"/>
            <p:nvPr/>
          </p:nvSpPr>
          <p:spPr>
            <a:xfrm>
              <a:off x="218662" y="2587486"/>
              <a:ext cx="2325754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/>
                <a:t>You can replace this text with your text and more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ECB36734-97ED-45BB-AAE6-DC74C823BB05}"/>
              </a:ext>
            </a:extLst>
          </p:cNvPr>
          <p:cNvGrpSpPr/>
          <p:nvPr/>
        </p:nvGrpSpPr>
        <p:grpSpPr>
          <a:xfrm>
            <a:off x="9224427" y="5866548"/>
            <a:ext cx="2438400" cy="593035"/>
            <a:chOff x="114300" y="1918252"/>
            <a:chExt cx="2667000" cy="593035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DA8C40CC-833B-4CA9-847F-2A02A3A191B2}"/>
                </a:ext>
              </a:extLst>
            </p:cNvPr>
            <p:cNvSpPr/>
            <p:nvPr/>
          </p:nvSpPr>
          <p:spPr>
            <a:xfrm>
              <a:off x="114300" y="1918252"/>
              <a:ext cx="2667000" cy="593035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75000"/>
                    <a:shade val="30000"/>
                    <a:satMod val="115000"/>
                  </a:schemeClr>
                </a:gs>
                <a:gs pos="33000">
                  <a:schemeClr val="accent1">
                    <a:lumMod val="75000"/>
                    <a:shade val="67500"/>
                    <a:satMod val="115000"/>
                  </a:schemeClr>
                </a:gs>
                <a:gs pos="95238">
                  <a:schemeClr val="tx2">
                    <a:lumMod val="75000"/>
                  </a:schemeClr>
                </a:gs>
                <a:gs pos="59000">
                  <a:schemeClr val="accent1">
                    <a:lumMod val="75000"/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261D2230-BB7C-4EE8-80B2-19009B14E664}"/>
                </a:ext>
              </a:extLst>
            </p:cNvPr>
            <p:cNvSpPr txBox="1"/>
            <p:nvPr/>
          </p:nvSpPr>
          <p:spPr>
            <a:xfrm>
              <a:off x="248378" y="1983937"/>
              <a:ext cx="239884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Tw Cen MT Condensed Extra Bold" panose="020B0803020202020204" pitchFamily="34" charset="0"/>
                </a:rPr>
                <a:t>Subtitle text here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18102875-35A4-43FF-81B7-272AC43B3F73}"/>
              </a:ext>
            </a:extLst>
          </p:cNvPr>
          <p:cNvGrpSpPr/>
          <p:nvPr/>
        </p:nvGrpSpPr>
        <p:grpSpPr>
          <a:xfrm>
            <a:off x="489502" y="5866548"/>
            <a:ext cx="2438400" cy="593035"/>
            <a:chOff x="114300" y="1918252"/>
            <a:chExt cx="2667000" cy="593035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6C0BEAD6-2D59-4802-89C4-D8A22BB46F90}"/>
                </a:ext>
              </a:extLst>
            </p:cNvPr>
            <p:cNvSpPr/>
            <p:nvPr/>
          </p:nvSpPr>
          <p:spPr>
            <a:xfrm>
              <a:off x="114300" y="1918252"/>
              <a:ext cx="2667000" cy="59303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75000"/>
                    <a:shade val="30000"/>
                    <a:satMod val="115000"/>
                  </a:schemeClr>
                </a:gs>
                <a:gs pos="30000">
                  <a:schemeClr val="accent3">
                    <a:lumMod val="75000"/>
                    <a:shade val="67500"/>
                    <a:satMod val="115000"/>
                  </a:schemeClr>
                </a:gs>
                <a:gs pos="97959">
                  <a:schemeClr val="accent3">
                    <a:lumMod val="50000"/>
                  </a:schemeClr>
                </a:gs>
                <a:gs pos="59000">
                  <a:schemeClr val="accent3">
                    <a:lumMod val="75000"/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0AA8A9DC-2A02-491D-8877-6ACA92F7D702}"/>
                </a:ext>
              </a:extLst>
            </p:cNvPr>
            <p:cNvSpPr txBox="1"/>
            <p:nvPr/>
          </p:nvSpPr>
          <p:spPr>
            <a:xfrm>
              <a:off x="248378" y="1983937"/>
              <a:ext cx="239884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Tw Cen MT Condensed Extra Bold" panose="020B0803020202020204" pitchFamily="34" charset="0"/>
                </a:rPr>
                <a:t>Subtitle text here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64A90A21-0CDE-4C28-8AC3-C8DBAC22F2B2}"/>
              </a:ext>
            </a:extLst>
          </p:cNvPr>
          <p:cNvGrpSpPr/>
          <p:nvPr/>
        </p:nvGrpSpPr>
        <p:grpSpPr>
          <a:xfrm>
            <a:off x="3401667" y="5867400"/>
            <a:ext cx="2438400" cy="593035"/>
            <a:chOff x="114300" y="1918252"/>
            <a:chExt cx="2667000" cy="593035"/>
          </a:xfrm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7E825C40-3F86-4C58-AFAF-F3048CC99C33}"/>
                </a:ext>
              </a:extLst>
            </p:cNvPr>
            <p:cNvSpPr/>
            <p:nvPr/>
          </p:nvSpPr>
          <p:spPr>
            <a:xfrm>
              <a:off x="114300" y="1918252"/>
              <a:ext cx="2667000" cy="593035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75000"/>
                    <a:shade val="30000"/>
                    <a:satMod val="115000"/>
                  </a:schemeClr>
                </a:gs>
                <a:gs pos="33000">
                  <a:schemeClr val="accent1">
                    <a:lumMod val="75000"/>
                    <a:shade val="67500"/>
                    <a:satMod val="115000"/>
                  </a:schemeClr>
                </a:gs>
                <a:gs pos="95238">
                  <a:schemeClr val="tx2">
                    <a:lumMod val="75000"/>
                  </a:schemeClr>
                </a:gs>
                <a:gs pos="59000">
                  <a:schemeClr val="accent1">
                    <a:lumMod val="75000"/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B00BE8AD-AEFF-405C-909E-7DE97725F01C}"/>
                </a:ext>
              </a:extLst>
            </p:cNvPr>
            <p:cNvSpPr txBox="1"/>
            <p:nvPr/>
          </p:nvSpPr>
          <p:spPr>
            <a:xfrm>
              <a:off x="248378" y="1983937"/>
              <a:ext cx="239884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Tw Cen MT Condensed Extra Bold" panose="020B0803020202020204" pitchFamily="34" charset="0"/>
                </a:rPr>
                <a:t>Subtitle text here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6D4E5650-5E94-467B-AEE6-570C84D117B7}"/>
              </a:ext>
            </a:extLst>
          </p:cNvPr>
          <p:cNvGrpSpPr/>
          <p:nvPr/>
        </p:nvGrpSpPr>
        <p:grpSpPr>
          <a:xfrm>
            <a:off x="6313832" y="5866548"/>
            <a:ext cx="2438400" cy="593035"/>
            <a:chOff x="114300" y="1918252"/>
            <a:chExt cx="2667000" cy="593035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F29355F3-A1A9-4148-92F0-1A1ED639C6E1}"/>
                </a:ext>
              </a:extLst>
            </p:cNvPr>
            <p:cNvSpPr/>
            <p:nvPr/>
          </p:nvSpPr>
          <p:spPr>
            <a:xfrm>
              <a:off x="114300" y="1918252"/>
              <a:ext cx="2667000" cy="59303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75000"/>
                    <a:shade val="30000"/>
                    <a:satMod val="115000"/>
                  </a:schemeClr>
                </a:gs>
                <a:gs pos="30000">
                  <a:schemeClr val="accent3">
                    <a:lumMod val="75000"/>
                    <a:shade val="67500"/>
                    <a:satMod val="115000"/>
                  </a:schemeClr>
                </a:gs>
                <a:gs pos="97959">
                  <a:schemeClr val="accent3">
                    <a:lumMod val="50000"/>
                  </a:schemeClr>
                </a:gs>
                <a:gs pos="59000">
                  <a:schemeClr val="accent3">
                    <a:lumMod val="75000"/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04BD9CC8-6472-48DB-B5FD-3BA6C2F15379}"/>
                </a:ext>
              </a:extLst>
            </p:cNvPr>
            <p:cNvSpPr txBox="1"/>
            <p:nvPr/>
          </p:nvSpPr>
          <p:spPr>
            <a:xfrm>
              <a:off x="248378" y="1983937"/>
              <a:ext cx="239884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Tw Cen MT Condensed Extra Bold" panose="020B0803020202020204" pitchFamily="34" charset="0"/>
                </a:rPr>
                <a:t>Subtitle text here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6519214-8A57-4D0B-B4D1-9D7C22098269}"/>
              </a:ext>
            </a:extLst>
          </p:cNvPr>
          <p:cNvGrpSpPr/>
          <p:nvPr/>
        </p:nvGrpSpPr>
        <p:grpSpPr>
          <a:xfrm>
            <a:off x="479564" y="1989482"/>
            <a:ext cx="2458276" cy="593035"/>
            <a:chOff x="114300" y="1918252"/>
            <a:chExt cx="2667000" cy="593035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16572F64-FB00-4ACA-B3A2-2F6A433A7AAE}"/>
                </a:ext>
              </a:extLst>
            </p:cNvPr>
            <p:cNvSpPr/>
            <p:nvPr/>
          </p:nvSpPr>
          <p:spPr>
            <a:xfrm>
              <a:off x="114300" y="1918252"/>
              <a:ext cx="2667000" cy="593035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75000"/>
                    <a:shade val="30000"/>
                    <a:satMod val="115000"/>
                  </a:schemeClr>
                </a:gs>
                <a:gs pos="33000">
                  <a:schemeClr val="accent1">
                    <a:lumMod val="75000"/>
                    <a:shade val="67500"/>
                    <a:satMod val="115000"/>
                  </a:schemeClr>
                </a:gs>
                <a:gs pos="95238">
                  <a:schemeClr val="tx2">
                    <a:lumMod val="75000"/>
                  </a:schemeClr>
                </a:gs>
                <a:gs pos="59000">
                  <a:schemeClr val="accent1">
                    <a:lumMod val="75000"/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5B69838-1952-48D6-9003-70C69794D84E}"/>
                </a:ext>
              </a:extLst>
            </p:cNvPr>
            <p:cNvSpPr txBox="1"/>
            <p:nvPr/>
          </p:nvSpPr>
          <p:spPr>
            <a:xfrm>
              <a:off x="258076" y="1983937"/>
              <a:ext cx="23794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Tw Cen MT Condensed Extra Bold" panose="020B0803020202020204" pitchFamily="34" charset="0"/>
                </a:rPr>
                <a:t>Subtitle text here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27E0FA2-56BA-4F9E-8E40-5AB5C1B856A7}"/>
              </a:ext>
            </a:extLst>
          </p:cNvPr>
          <p:cNvGrpSpPr/>
          <p:nvPr/>
        </p:nvGrpSpPr>
        <p:grpSpPr>
          <a:xfrm>
            <a:off x="3391729" y="1989482"/>
            <a:ext cx="2458276" cy="593035"/>
            <a:chOff x="114300" y="1918252"/>
            <a:chExt cx="2667000" cy="593035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D234423-24C5-40D8-A185-A28A0F21E080}"/>
                </a:ext>
              </a:extLst>
            </p:cNvPr>
            <p:cNvSpPr/>
            <p:nvPr/>
          </p:nvSpPr>
          <p:spPr>
            <a:xfrm>
              <a:off x="114300" y="1918252"/>
              <a:ext cx="2667000" cy="59303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75000"/>
                    <a:shade val="30000"/>
                    <a:satMod val="115000"/>
                  </a:schemeClr>
                </a:gs>
                <a:gs pos="30000">
                  <a:schemeClr val="accent3">
                    <a:lumMod val="75000"/>
                    <a:shade val="67500"/>
                    <a:satMod val="115000"/>
                  </a:schemeClr>
                </a:gs>
                <a:gs pos="97959">
                  <a:schemeClr val="accent3">
                    <a:lumMod val="50000"/>
                  </a:schemeClr>
                </a:gs>
                <a:gs pos="59000">
                  <a:schemeClr val="accent3">
                    <a:lumMod val="75000"/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2E067A3-C78C-433D-AEE2-E3BC63343D31}"/>
                </a:ext>
              </a:extLst>
            </p:cNvPr>
            <p:cNvSpPr txBox="1"/>
            <p:nvPr/>
          </p:nvSpPr>
          <p:spPr>
            <a:xfrm>
              <a:off x="258076" y="1983937"/>
              <a:ext cx="23794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Tw Cen MT Condensed Extra Bold" panose="020B0803020202020204" pitchFamily="34" charset="0"/>
                </a:rPr>
                <a:t>Subtitle text here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FC1A2F4-AC53-4102-8751-D4A206AB0980}"/>
              </a:ext>
            </a:extLst>
          </p:cNvPr>
          <p:cNvGrpSpPr/>
          <p:nvPr/>
        </p:nvGrpSpPr>
        <p:grpSpPr>
          <a:xfrm>
            <a:off x="6303894" y="1989482"/>
            <a:ext cx="2458276" cy="593035"/>
            <a:chOff x="114300" y="1918252"/>
            <a:chExt cx="2667000" cy="593035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F2E11C66-40BD-4803-B47F-347D920A53E1}"/>
                </a:ext>
              </a:extLst>
            </p:cNvPr>
            <p:cNvSpPr/>
            <p:nvPr/>
          </p:nvSpPr>
          <p:spPr>
            <a:xfrm>
              <a:off x="114300" y="1918252"/>
              <a:ext cx="2667000" cy="593035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75000"/>
                    <a:shade val="30000"/>
                    <a:satMod val="115000"/>
                  </a:schemeClr>
                </a:gs>
                <a:gs pos="33000">
                  <a:schemeClr val="accent1">
                    <a:lumMod val="75000"/>
                    <a:shade val="67500"/>
                    <a:satMod val="115000"/>
                  </a:schemeClr>
                </a:gs>
                <a:gs pos="95238">
                  <a:schemeClr val="tx2">
                    <a:lumMod val="75000"/>
                  </a:schemeClr>
                </a:gs>
                <a:gs pos="59000">
                  <a:schemeClr val="accent1">
                    <a:lumMod val="75000"/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47BC5A6-E19B-4B69-A33D-C08F6A636366}"/>
                </a:ext>
              </a:extLst>
            </p:cNvPr>
            <p:cNvSpPr txBox="1"/>
            <p:nvPr/>
          </p:nvSpPr>
          <p:spPr>
            <a:xfrm>
              <a:off x="258076" y="1983937"/>
              <a:ext cx="23794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Tw Cen MT Condensed Extra Bold" panose="020B0803020202020204" pitchFamily="34" charset="0"/>
                </a:rPr>
                <a:t>Subtitle text here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A1C9A08B-2CF8-450D-BEFE-8C3085A1FBAD}"/>
              </a:ext>
            </a:extLst>
          </p:cNvPr>
          <p:cNvGrpSpPr/>
          <p:nvPr/>
        </p:nvGrpSpPr>
        <p:grpSpPr>
          <a:xfrm>
            <a:off x="9214489" y="1989482"/>
            <a:ext cx="2458276" cy="593035"/>
            <a:chOff x="114300" y="1918252"/>
            <a:chExt cx="2667000" cy="593035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F062D4FE-3A04-4AB0-891C-47A567242086}"/>
                </a:ext>
              </a:extLst>
            </p:cNvPr>
            <p:cNvSpPr/>
            <p:nvPr/>
          </p:nvSpPr>
          <p:spPr>
            <a:xfrm>
              <a:off x="114300" y="1918252"/>
              <a:ext cx="2667000" cy="59303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75000"/>
                    <a:shade val="30000"/>
                    <a:satMod val="115000"/>
                  </a:schemeClr>
                </a:gs>
                <a:gs pos="30000">
                  <a:schemeClr val="accent3">
                    <a:lumMod val="75000"/>
                    <a:shade val="67500"/>
                    <a:satMod val="115000"/>
                  </a:schemeClr>
                </a:gs>
                <a:gs pos="97959">
                  <a:schemeClr val="accent3">
                    <a:lumMod val="50000"/>
                  </a:schemeClr>
                </a:gs>
                <a:gs pos="59000">
                  <a:schemeClr val="accent3">
                    <a:lumMod val="75000"/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FA2B126-C6C8-4DEE-B263-C112F45D9318}"/>
                </a:ext>
              </a:extLst>
            </p:cNvPr>
            <p:cNvSpPr txBox="1"/>
            <p:nvPr/>
          </p:nvSpPr>
          <p:spPr>
            <a:xfrm>
              <a:off x="258076" y="1983937"/>
              <a:ext cx="23794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Tw Cen MT Condensed Extra Bold" panose="020B0803020202020204" pitchFamily="34" charset="0"/>
                </a:rPr>
                <a:t>Subtitle text here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21202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"/>
                            </p:stCondLst>
                            <p:childTnLst>
                              <p:par>
                                <p:cTn id="7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EF81D2C6-A23E-46AE-B722-74AC2F3B0572}"/>
              </a:ext>
            </a:extLst>
          </p:cNvPr>
          <p:cNvGrpSpPr/>
          <p:nvPr/>
        </p:nvGrpSpPr>
        <p:grpSpPr>
          <a:xfrm>
            <a:off x="1195227" y="1445250"/>
            <a:ext cx="3052109" cy="1651465"/>
            <a:chOff x="1195227" y="1445250"/>
            <a:chExt cx="3052109" cy="1651465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6029A78-E78F-4C1C-BFF7-7B56EFC064CB}"/>
                </a:ext>
              </a:extLst>
            </p:cNvPr>
            <p:cNvSpPr/>
            <p:nvPr/>
          </p:nvSpPr>
          <p:spPr>
            <a:xfrm>
              <a:off x="1195227" y="1445250"/>
              <a:ext cx="3052109" cy="165146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20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7ED25E6-1118-470A-863B-1FB3888E57B8}"/>
                </a:ext>
              </a:extLst>
            </p:cNvPr>
            <p:cNvSpPr txBox="1"/>
            <p:nvPr/>
          </p:nvSpPr>
          <p:spPr>
            <a:xfrm>
              <a:off x="2044945" y="1716984"/>
              <a:ext cx="2014685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dirty="0"/>
                <a:t>You can replace this text with yours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F66EB939-7237-432C-826F-9AA45F3F5C7D}"/>
              </a:ext>
            </a:extLst>
          </p:cNvPr>
          <p:cNvGrpSpPr/>
          <p:nvPr/>
        </p:nvGrpSpPr>
        <p:grpSpPr>
          <a:xfrm>
            <a:off x="5001253" y="1445250"/>
            <a:ext cx="3052109" cy="1651465"/>
            <a:chOff x="5001253" y="1445250"/>
            <a:chExt cx="3052109" cy="1651465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AD5C336-2668-47A2-96E7-8106077BD8C7}"/>
                </a:ext>
              </a:extLst>
            </p:cNvPr>
            <p:cNvSpPr/>
            <p:nvPr/>
          </p:nvSpPr>
          <p:spPr>
            <a:xfrm>
              <a:off x="5001253" y="1445250"/>
              <a:ext cx="3052109" cy="165146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20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C2D39EC-2C12-45E3-A45D-DA456449CE5B}"/>
                </a:ext>
              </a:extLst>
            </p:cNvPr>
            <p:cNvSpPr txBox="1"/>
            <p:nvPr/>
          </p:nvSpPr>
          <p:spPr>
            <a:xfrm>
              <a:off x="5905492" y="1716984"/>
              <a:ext cx="2015656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dirty="0"/>
                <a:t>You can replace this text with yours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E05C521-3975-47EF-ADB8-1567C3C54053}"/>
              </a:ext>
            </a:extLst>
          </p:cNvPr>
          <p:cNvGrpSpPr/>
          <p:nvPr/>
        </p:nvGrpSpPr>
        <p:grpSpPr>
          <a:xfrm>
            <a:off x="8918691" y="1445250"/>
            <a:ext cx="3052109" cy="1651465"/>
            <a:chOff x="8918691" y="1445250"/>
            <a:chExt cx="3052109" cy="1651465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A60BA563-8F2F-4CAE-95F1-30336B7033E3}"/>
                </a:ext>
              </a:extLst>
            </p:cNvPr>
            <p:cNvSpPr/>
            <p:nvPr/>
          </p:nvSpPr>
          <p:spPr>
            <a:xfrm>
              <a:off x="8918691" y="1445250"/>
              <a:ext cx="3052109" cy="1651465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20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E039B01-0B83-41F8-9718-9079238B9F87}"/>
                </a:ext>
              </a:extLst>
            </p:cNvPr>
            <p:cNvSpPr txBox="1"/>
            <p:nvPr/>
          </p:nvSpPr>
          <p:spPr>
            <a:xfrm>
              <a:off x="9784069" y="1716984"/>
              <a:ext cx="2015656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dirty="0"/>
                <a:t>You can replace this text with yours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2087C13B-E5FD-4194-844A-ADD625B8777A}"/>
              </a:ext>
            </a:extLst>
          </p:cNvPr>
          <p:cNvGrpSpPr/>
          <p:nvPr/>
        </p:nvGrpSpPr>
        <p:grpSpPr>
          <a:xfrm>
            <a:off x="613167" y="3225335"/>
            <a:ext cx="3125241" cy="1651465"/>
            <a:chOff x="613167" y="3225335"/>
            <a:chExt cx="3125241" cy="1651465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CA51293-C997-4BB8-BF0C-4821CCCF56D8}"/>
                </a:ext>
              </a:extLst>
            </p:cNvPr>
            <p:cNvSpPr/>
            <p:nvPr/>
          </p:nvSpPr>
          <p:spPr>
            <a:xfrm>
              <a:off x="613167" y="3225335"/>
              <a:ext cx="3125241" cy="1651465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20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2AEDAEE-93F6-4DA0-B31F-D5F7DA7FD7BD}"/>
                </a:ext>
              </a:extLst>
            </p:cNvPr>
            <p:cNvSpPr txBox="1"/>
            <p:nvPr/>
          </p:nvSpPr>
          <p:spPr>
            <a:xfrm>
              <a:off x="726662" y="3497069"/>
              <a:ext cx="2063953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200" dirty="0"/>
                <a:t>You can replace this text with yours</a:t>
              </a: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35443B79-101F-477A-AAB3-1138FCD65BFC}"/>
              </a:ext>
            </a:extLst>
          </p:cNvPr>
          <p:cNvGrpSpPr/>
          <p:nvPr/>
        </p:nvGrpSpPr>
        <p:grpSpPr>
          <a:xfrm>
            <a:off x="4384703" y="3225335"/>
            <a:ext cx="3125241" cy="1651465"/>
            <a:chOff x="4384703" y="3225335"/>
            <a:chExt cx="3125241" cy="1651465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B7CB3598-4875-462E-8E44-0DDCAF33CB8C}"/>
                </a:ext>
              </a:extLst>
            </p:cNvPr>
            <p:cNvSpPr/>
            <p:nvPr/>
          </p:nvSpPr>
          <p:spPr>
            <a:xfrm>
              <a:off x="4384703" y="3225335"/>
              <a:ext cx="3125241" cy="165146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20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FE1C22B-9AF6-4B97-ACE6-74C7D4419263}"/>
                </a:ext>
              </a:extLst>
            </p:cNvPr>
            <p:cNvSpPr txBox="1"/>
            <p:nvPr/>
          </p:nvSpPr>
          <p:spPr>
            <a:xfrm>
              <a:off x="4384704" y="3497069"/>
              <a:ext cx="2210634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200" dirty="0"/>
                <a:t>You can replace this text with yours</a:t>
              </a: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6B029560-0209-4378-9729-EA530C9D1DA5}"/>
              </a:ext>
            </a:extLst>
          </p:cNvPr>
          <p:cNvGrpSpPr/>
          <p:nvPr/>
        </p:nvGrpSpPr>
        <p:grpSpPr>
          <a:xfrm>
            <a:off x="8257436" y="3225335"/>
            <a:ext cx="3125241" cy="1651465"/>
            <a:chOff x="8257436" y="3225335"/>
            <a:chExt cx="3125241" cy="1651465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9D4BCA78-10BB-408E-A776-82C800CBC922}"/>
                </a:ext>
              </a:extLst>
            </p:cNvPr>
            <p:cNvSpPr/>
            <p:nvPr/>
          </p:nvSpPr>
          <p:spPr>
            <a:xfrm>
              <a:off x="8257436" y="3225335"/>
              <a:ext cx="3125241" cy="165146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20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D866656-CADA-44ED-BB43-8121F669E5CC}"/>
                </a:ext>
              </a:extLst>
            </p:cNvPr>
            <p:cNvSpPr txBox="1"/>
            <p:nvPr/>
          </p:nvSpPr>
          <p:spPr>
            <a:xfrm>
              <a:off x="8402606" y="3497069"/>
              <a:ext cx="2063953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200" dirty="0"/>
                <a:t>You can replace this text with yours</a:t>
              </a: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31818389-F8FF-4714-8842-34682F1F08C0}"/>
              </a:ext>
            </a:extLst>
          </p:cNvPr>
          <p:cNvGrpSpPr/>
          <p:nvPr/>
        </p:nvGrpSpPr>
        <p:grpSpPr>
          <a:xfrm>
            <a:off x="8933811" y="5028462"/>
            <a:ext cx="3052109" cy="1651465"/>
            <a:chOff x="8933811" y="5028462"/>
            <a:chExt cx="3052109" cy="1651465"/>
          </a:xfrm>
        </p:grpSpPr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E1A03C92-E167-487E-BB9E-966F1772504C}"/>
                </a:ext>
              </a:extLst>
            </p:cNvPr>
            <p:cNvSpPr/>
            <p:nvPr/>
          </p:nvSpPr>
          <p:spPr>
            <a:xfrm>
              <a:off x="8933811" y="5028462"/>
              <a:ext cx="3052109" cy="165146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200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D31B87A1-30F2-4F5A-872C-A503524F8C91}"/>
                </a:ext>
              </a:extLst>
            </p:cNvPr>
            <p:cNvSpPr txBox="1"/>
            <p:nvPr/>
          </p:nvSpPr>
          <p:spPr>
            <a:xfrm>
              <a:off x="9787411" y="5300196"/>
              <a:ext cx="2014685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dirty="0"/>
                <a:t>You can replace this text with yours</a:t>
              </a: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A6C29F6A-C8E8-4F27-B1D0-52671DF989BF}"/>
              </a:ext>
            </a:extLst>
          </p:cNvPr>
          <p:cNvGrpSpPr/>
          <p:nvPr/>
        </p:nvGrpSpPr>
        <p:grpSpPr>
          <a:xfrm>
            <a:off x="1271105" y="5028462"/>
            <a:ext cx="3052109" cy="1651465"/>
            <a:chOff x="1271105" y="5028462"/>
            <a:chExt cx="3052109" cy="1651465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72139076-9F0E-4DDB-BD79-ACC0E1D819EF}"/>
                </a:ext>
              </a:extLst>
            </p:cNvPr>
            <p:cNvSpPr/>
            <p:nvPr/>
          </p:nvSpPr>
          <p:spPr>
            <a:xfrm>
              <a:off x="1271105" y="5028462"/>
              <a:ext cx="3052109" cy="165146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20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17A45D6C-A8D6-421E-BB04-2C433D960FD9}"/>
                </a:ext>
              </a:extLst>
            </p:cNvPr>
            <p:cNvSpPr txBox="1"/>
            <p:nvPr/>
          </p:nvSpPr>
          <p:spPr>
            <a:xfrm>
              <a:off x="2175344" y="5300196"/>
              <a:ext cx="2015656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dirty="0"/>
                <a:t>You can replace this text with yours</a:t>
              </a: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3C388239-EA6E-4570-9F64-AFFC805E94D4}"/>
              </a:ext>
            </a:extLst>
          </p:cNvPr>
          <p:cNvGrpSpPr/>
          <p:nvPr/>
        </p:nvGrpSpPr>
        <p:grpSpPr>
          <a:xfrm>
            <a:off x="5030348" y="5028462"/>
            <a:ext cx="3052109" cy="1651465"/>
            <a:chOff x="5030348" y="5028462"/>
            <a:chExt cx="3052109" cy="1651465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94C8880F-F80D-4B44-874A-D7481B40A7F6}"/>
                </a:ext>
              </a:extLst>
            </p:cNvPr>
            <p:cNvSpPr/>
            <p:nvPr/>
          </p:nvSpPr>
          <p:spPr>
            <a:xfrm>
              <a:off x="5030348" y="5028462"/>
              <a:ext cx="3052109" cy="1651465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20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A4D0A62B-1A6D-47DB-9140-1C9ADCCA2371}"/>
                </a:ext>
              </a:extLst>
            </p:cNvPr>
            <p:cNvSpPr txBox="1"/>
            <p:nvPr/>
          </p:nvSpPr>
          <p:spPr>
            <a:xfrm>
              <a:off x="5895726" y="5300196"/>
              <a:ext cx="2015656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dirty="0"/>
                <a:t>You can replace this text with yours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D98C667-CC2C-47C5-A0F4-43FBA69B49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9 Points with Images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CA8E85B-DCDC-4657-96CC-87D56C5EA47A}"/>
              </a:ext>
            </a:extLst>
          </p:cNvPr>
          <p:cNvSpPr/>
          <p:nvPr/>
        </p:nvSpPr>
        <p:spPr>
          <a:xfrm>
            <a:off x="580858" y="1536998"/>
            <a:ext cx="1467969" cy="1467969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20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386894E-0722-437B-BF8A-921274EA6352}"/>
              </a:ext>
            </a:extLst>
          </p:cNvPr>
          <p:cNvSpPr/>
          <p:nvPr/>
        </p:nvSpPr>
        <p:spPr>
          <a:xfrm>
            <a:off x="4399473" y="1536998"/>
            <a:ext cx="1467969" cy="1467969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2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34EAF46-F589-4118-A061-DF8D93821270}"/>
              </a:ext>
            </a:extLst>
          </p:cNvPr>
          <p:cNvSpPr/>
          <p:nvPr/>
        </p:nvSpPr>
        <p:spPr>
          <a:xfrm>
            <a:off x="8324835" y="1536998"/>
            <a:ext cx="1467969" cy="1467969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2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1DD5117-7ABB-4E4B-A913-5E7CEA537DDF}"/>
              </a:ext>
            </a:extLst>
          </p:cNvPr>
          <p:cNvSpPr/>
          <p:nvPr/>
        </p:nvSpPr>
        <p:spPr>
          <a:xfrm>
            <a:off x="2790615" y="3317083"/>
            <a:ext cx="1467969" cy="1467969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2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D8E53F9-8F06-4FE2-B461-E941F4470C91}"/>
              </a:ext>
            </a:extLst>
          </p:cNvPr>
          <p:cNvSpPr/>
          <p:nvPr/>
        </p:nvSpPr>
        <p:spPr>
          <a:xfrm>
            <a:off x="6595337" y="3317083"/>
            <a:ext cx="1467969" cy="1467969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2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D3C12F8-7040-43E8-888A-73CDB41466E5}"/>
              </a:ext>
            </a:extLst>
          </p:cNvPr>
          <p:cNvSpPr/>
          <p:nvPr/>
        </p:nvSpPr>
        <p:spPr>
          <a:xfrm>
            <a:off x="10462934" y="3317083"/>
            <a:ext cx="1467969" cy="1467969"/>
          </a:xfrm>
          <a:prstGeom prst="rect">
            <a:avLst/>
          </a:prstGeom>
          <a:blipFill>
            <a:blip r:embed="rId8"/>
            <a:stretch>
              <a:fillRect/>
            </a:stretch>
          </a:blip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20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F35CF02-A5A4-43BE-9D4D-1FC8AD99D9A1}"/>
              </a:ext>
            </a:extLst>
          </p:cNvPr>
          <p:cNvSpPr/>
          <p:nvPr/>
        </p:nvSpPr>
        <p:spPr>
          <a:xfrm>
            <a:off x="8319442" y="5120210"/>
            <a:ext cx="1467969" cy="1467969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20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48C19264-F837-421E-8968-F6C1A2198DB1}"/>
              </a:ext>
            </a:extLst>
          </p:cNvPr>
          <p:cNvSpPr/>
          <p:nvPr/>
        </p:nvSpPr>
        <p:spPr>
          <a:xfrm>
            <a:off x="669325" y="5120210"/>
            <a:ext cx="1467969" cy="1467969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20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7CC29546-F28A-4F89-AA1E-44AE5D444A3C}"/>
              </a:ext>
            </a:extLst>
          </p:cNvPr>
          <p:cNvSpPr/>
          <p:nvPr/>
        </p:nvSpPr>
        <p:spPr>
          <a:xfrm>
            <a:off x="4436492" y="5120210"/>
            <a:ext cx="1467969" cy="1467969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200"/>
          </a:p>
        </p:txBody>
      </p:sp>
    </p:spTree>
    <p:extLst>
      <p:ext uri="{BB962C8B-B14F-4D97-AF65-F5344CB8AC3E}">
        <p14:creationId xmlns:p14="http://schemas.microsoft.com/office/powerpoint/2010/main" val="1196670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54" grpId="0" animBg="1"/>
      <p:bldP spid="58" grpId="0" animBg="1"/>
      <p:bldP spid="62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Numbered List of 10 Points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BEB48E4-6AFD-483B-A4EA-9F84355BE459}"/>
              </a:ext>
            </a:extLst>
          </p:cNvPr>
          <p:cNvGrpSpPr/>
          <p:nvPr/>
        </p:nvGrpSpPr>
        <p:grpSpPr>
          <a:xfrm>
            <a:off x="762001" y="1931900"/>
            <a:ext cx="4800600" cy="646332"/>
            <a:chOff x="457200" y="1904999"/>
            <a:chExt cx="4800600" cy="646332"/>
          </a:xfrm>
        </p:grpSpPr>
        <p:grpSp>
          <p:nvGrpSpPr>
            <p:cNvPr id="27" name="Group 26"/>
            <p:cNvGrpSpPr/>
            <p:nvPr/>
          </p:nvGrpSpPr>
          <p:grpSpPr>
            <a:xfrm>
              <a:off x="457200" y="1905000"/>
              <a:ext cx="762000" cy="646331"/>
              <a:chOff x="1295400" y="2209800"/>
              <a:chExt cx="762000" cy="646331"/>
            </a:xfrm>
          </p:grpSpPr>
          <p:sp>
            <p:nvSpPr>
              <p:cNvPr id="3" name="Rounded Rectangle 2"/>
              <p:cNvSpPr/>
              <p:nvPr/>
            </p:nvSpPr>
            <p:spPr>
              <a:xfrm>
                <a:off x="1295400" y="2209800"/>
                <a:ext cx="762000" cy="609600"/>
              </a:xfrm>
              <a:prstGeom prst="roundRect">
                <a:avLst/>
              </a:prstGeom>
              <a:gradFill flip="none" rotWithShape="1">
                <a:gsLst>
                  <a:gs pos="0">
                    <a:schemeClr val="accent3">
                      <a:shade val="51000"/>
                      <a:satMod val="130000"/>
                    </a:schemeClr>
                  </a:gs>
                  <a:gs pos="80000">
                    <a:schemeClr val="accent3">
                      <a:shade val="93000"/>
                      <a:satMod val="130000"/>
                    </a:schemeClr>
                  </a:gs>
                  <a:gs pos="100000">
                    <a:schemeClr val="accent3">
                      <a:shade val="94000"/>
                      <a:satMod val="135000"/>
                    </a:schemeClr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1447800" y="2209800"/>
                <a:ext cx="49244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600" dirty="0">
                    <a:solidFill>
                      <a:schemeClr val="bg1"/>
                    </a:solidFill>
                    <a:latin typeface="Arial Black" pitchFamily="34" charset="0"/>
                  </a:rPr>
                  <a:t>1</a:t>
                </a:r>
              </a:p>
            </p:txBody>
          </p:sp>
        </p:grpSp>
        <p:grpSp>
          <p:nvGrpSpPr>
            <p:cNvPr id="37" name="Group 36"/>
            <p:cNvGrpSpPr/>
            <p:nvPr/>
          </p:nvGrpSpPr>
          <p:grpSpPr>
            <a:xfrm>
              <a:off x="1371600" y="1904999"/>
              <a:ext cx="3886200" cy="609600"/>
              <a:chOff x="2209800" y="2209800"/>
              <a:chExt cx="5486400" cy="609600"/>
            </a:xfrm>
          </p:grpSpPr>
          <p:sp>
            <p:nvSpPr>
              <p:cNvPr id="4" name="Rectangle 3"/>
              <p:cNvSpPr/>
              <p:nvPr/>
            </p:nvSpPr>
            <p:spPr>
              <a:xfrm>
                <a:off x="2209800" y="2209800"/>
                <a:ext cx="5486400" cy="609600"/>
              </a:xfrm>
              <a:prstGeom prst="rect">
                <a:avLst/>
              </a:prstGeom>
              <a:gradFill flip="none" rotWithShape="1">
                <a:gsLst>
                  <a:gs pos="0">
                    <a:schemeClr val="tx1">
                      <a:lumMod val="65000"/>
                      <a:lumOff val="35000"/>
                      <a:shade val="30000"/>
                      <a:satMod val="115000"/>
                    </a:schemeClr>
                  </a:gs>
                  <a:gs pos="50000">
                    <a:schemeClr val="tx1">
                      <a:lumMod val="65000"/>
                      <a:lumOff val="35000"/>
                      <a:shade val="67500"/>
                      <a:satMod val="115000"/>
                    </a:schemeClr>
                  </a:gs>
                  <a:gs pos="100000">
                    <a:schemeClr val="tx1">
                      <a:lumMod val="65000"/>
                      <a:lumOff val="35000"/>
                      <a:shade val="100000"/>
                      <a:satMod val="115000"/>
                    </a:schemeClr>
                  </a:gs>
                </a:gsLst>
                <a:lin ang="2700000" scaled="1"/>
                <a:tileRect/>
              </a:gradFill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2362200" y="2286000"/>
                <a:ext cx="53340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chemeClr val="bg1"/>
                    </a:solidFill>
                  </a:rPr>
                  <a:t>You can replace this text</a:t>
                </a:r>
              </a:p>
            </p:txBody>
          </p:sp>
        </p:grp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3728B7C-0B11-4C8E-AE68-466265B4B916}"/>
              </a:ext>
            </a:extLst>
          </p:cNvPr>
          <p:cNvGrpSpPr/>
          <p:nvPr/>
        </p:nvGrpSpPr>
        <p:grpSpPr>
          <a:xfrm>
            <a:off x="762001" y="2865350"/>
            <a:ext cx="4800600" cy="646332"/>
            <a:chOff x="457200" y="2590799"/>
            <a:chExt cx="4800600" cy="646332"/>
          </a:xfrm>
        </p:grpSpPr>
        <p:grpSp>
          <p:nvGrpSpPr>
            <p:cNvPr id="29" name="Group 28"/>
            <p:cNvGrpSpPr/>
            <p:nvPr/>
          </p:nvGrpSpPr>
          <p:grpSpPr>
            <a:xfrm>
              <a:off x="457200" y="2590800"/>
              <a:ext cx="762000" cy="646331"/>
              <a:chOff x="1295400" y="2895600"/>
              <a:chExt cx="762000" cy="646331"/>
            </a:xfrm>
          </p:grpSpPr>
          <p:sp>
            <p:nvSpPr>
              <p:cNvPr id="5" name="Rounded Rectangle 4"/>
              <p:cNvSpPr/>
              <p:nvPr/>
            </p:nvSpPr>
            <p:spPr>
              <a:xfrm>
                <a:off x="1295400" y="2895600"/>
                <a:ext cx="762000" cy="609600"/>
              </a:xfrm>
              <a:prstGeom prst="roundRect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1447800" y="2895600"/>
                <a:ext cx="49244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600" dirty="0">
                    <a:solidFill>
                      <a:schemeClr val="bg1"/>
                    </a:solidFill>
                    <a:latin typeface="Arial Black" pitchFamily="34" charset="0"/>
                  </a:rPr>
                  <a:t>2</a:t>
                </a:r>
              </a:p>
            </p:txBody>
          </p:sp>
        </p:grpSp>
        <p:grpSp>
          <p:nvGrpSpPr>
            <p:cNvPr id="30" name="Group 29"/>
            <p:cNvGrpSpPr/>
            <p:nvPr/>
          </p:nvGrpSpPr>
          <p:grpSpPr>
            <a:xfrm>
              <a:off x="1371600" y="2590799"/>
              <a:ext cx="3886200" cy="609600"/>
              <a:chOff x="2209800" y="2895600"/>
              <a:chExt cx="5486400" cy="609600"/>
            </a:xfrm>
          </p:grpSpPr>
          <p:sp>
            <p:nvSpPr>
              <p:cNvPr id="6" name="Rectangle 5"/>
              <p:cNvSpPr/>
              <p:nvPr/>
            </p:nvSpPr>
            <p:spPr>
              <a:xfrm>
                <a:off x="2209800" y="2895600"/>
                <a:ext cx="5486400" cy="609600"/>
              </a:xfrm>
              <a:prstGeom prst="rect">
                <a:avLst/>
              </a:prstGeom>
              <a:gradFill flip="none" rotWithShape="1">
                <a:gsLst>
                  <a:gs pos="0">
                    <a:schemeClr val="tx1">
                      <a:lumMod val="65000"/>
                      <a:lumOff val="35000"/>
                      <a:shade val="30000"/>
                      <a:satMod val="115000"/>
                    </a:schemeClr>
                  </a:gs>
                  <a:gs pos="50000">
                    <a:schemeClr val="tx1">
                      <a:lumMod val="65000"/>
                      <a:lumOff val="35000"/>
                      <a:shade val="67500"/>
                      <a:satMod val="115000"/>
                    </a:schemeClr>
                  </a:gs>
                  <a:gs pos="100000">
                    <a:schemeClr val="tx1">
                      <a:lumMod val="65000"/>
                      <a:lumOff val="35000"/>
                      <a:shade val="100000"/>
                      <a:satMod val="115000"/>
                    </a:schemeClr>
                  </a:gs>
                </a:gsLst>
                <a:lin ang="2700000" scaled="1"/>
                <a:tileRect/>
              </a:gradFill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2362200" y="2971800"/>
                <a:ext cx="53340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chemeClr val="bg1"/>
                    </a:solidFill>
                  </a:rPr>
                  <a:t>You can replace this text</a:t>
                </a:r>
              </a:p>
            </p:txBody>
          </p:sp>
        </p:grp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AD71BB33-6E81-4458-A733-448E6215B474}"/>
              </a:ext>
            </a:extLst>
          </p:cNvPr>
          <p:cNvGrpSpPr/>
          <p:nvPr/>
        </p:nvGrpSpPr>
        <p:grpSpPr>
          <a:xfrm>
            <a:off x="762001" y="3798800"/>
            <a:ext cx="4800600" cy="646332"/>
            <a:chOff x="457200" y="3276599"/>
            <a:chExt cx="4800600" cy="646332"/>
          </a:xfrm>
        </p:grpSpPr>
        <p:grpSp>
          <p:nvGrpSpPr>
            <p:cNvPr id="31" name="Group 30"/>
            <p:cNvGrpSpPr/>
            <p:nvPr/>
          </p:nvGrpSpPr>
          <p:grpSpPr>
            <a:xfrm>
              <a:off x="457200" y="3276600"/>
              <a:ext cx="762000" cy="646331"/>
              <a:chOff x="1295400" y="3581400"/>
              <a:chExt cx="762000" cy="646331"/>
            </a:xfrm>
          </p:grpSpPr>
          <p:sp>
            <p:nvSpPr>
              <p:cNvPr id="7" name="Rounded Rectangle 6"/>
              <p:cNvSpPr/>
              <p:nvPr/>
            </p:nvSpPr>
            <p:spPr>
              <a:xfrm>
                <a:off x="1295400" y="3581400"/>
                <a:ext cx="762000" cy="609600"/>
              </a:xfrm>
              <a:prstGeom prst="roundRect">
                <a:avLst/>
              </a:prstGeom>
              <a:gradFill flip="none" rotWithShape="1">
                <a:gsLst>
                  <a:gs pos="0">
                    <a:schemeClr val="accent3">
                      <a:shade val="51000"/>
                      <a:satMod val="130000"/>
                    </a:schemeClr>
                  </a:gs>
                  <a:gs pos="80000">
                    <a:schemeClr val="accent3">
                      <a:shade val="93000"/>
                      <a:satMod val="130000"/>
                    </a:schemeClr>
                  </a:gs>
                  <a:gs pos="100000">
                    <a:schemeClr val="accent3">
                      <a:shade val="94000"/>
                      <a:satMod val="135000"/>
                    </a:schemeClr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1447800" y="3581400"/>
                <a:ext cx="49244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600" dirty="0">
                    <a:solidFill>
                      <a:schemeClr val="bg1"/>
                    </a:solidFill>
                    <a:latin typeface="Arial Black" pitchFamily="34" charset="0"/>
                  </a:rPr>
                  <a:t>3</a:t>
                </a:r>
              </a:p>
            </p:txBody>
          </p:sp>
        </p:grpSp>
        <p:grpSp>
          <p:nvGrpSpPr>
            <p:cNvPr id="32" name="Group 31"/>
            <p:cNvGrpSpPr/>
            <p:nvPr/>
          </p:nvGrpSpPr>
          <p:grpSpPr>
            <a:xfrm>
              <a:off x="1371600" y="3276599"/>
              <a:ext cx="3886200" cy="609600"/>
              <a:chOff x="2209800" y="3581400"/>
              <a:chExt cx="5486400" cy="609600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2209800" y="3581400"/>
                <a:ext cx="5486400" cy="609600"/>
              </a:xfrm>
              <a:prstGeom prst="rect">
                <a:avLst/>
              </a:prstGeom>
              <a:gradFill flip="none" rotWithShape="1">
                <a:gsLst>
                  <a:gs pos="0">
                    <a:schemeClr val="tx1">
                      <a:lumMod val="65000"/>
                      <a:lumOff val="35000"/>
                      <a:shade val="30000"/>
                      <a:satMod val="115000"/>
                    </a:schemeClr>
                  </a:gs>
                  <a:gs pos="50000">
                    <a:schemeClr val="tx1">
                      <a:lumMod val="65000"/>
                      <a:lumOff val="35000"/>
                      <a:shade val="67500"/>
                      <a:satMod val="115000"/>
                    </a:schemeClr>
                  </a:gs>
                  <a:gs pos="100000">
                    <a:schemeClr val="tx1">
                      <a:lumMod val="65000"/>
                      <a:lumOff val="35000"/>
                      <a:shade val="100000"/>
                      <a:satMod val="115000"/>
                    </a:schemeClr>
                  </a:gs>
                </a:gsLst>
                <a:lin ang="2700000" scaled="1"/>
                <a:tileRect/>
              </a:gradFill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2362200" y="3657600"/>
                <a:ext cx="53340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chemeClr val="bg1"/>
                    </a:solidFill>
                  </a:rPr>
                  <a:t>You can replace this text</a:t>
                </a:r>
              </a:p>
            </p:txBody>
          </p:sp>
        </p:grp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96CFE9A0-E3E8-4153-A4CB-8A1CA34ECB82}"/>
              </a:ext>
            </a:extLst>
          </p:cNvPr>
          <p:cNvGrpSpPr/>
          <p:nvPr/>
        </p:nvGrpSpPr>
        <p:grpSpPr>
          <a:xfrm>
            <a:off x="762001" y="4732250"/>
            <a:ext cx="4800600" cy="646332"/>
            <a:chOff x="457200" y="3962399"/>
            <a:chExt cx="4800600" cy="646332"/>
          </a:xfrm>
        </p:grpSpPr>
        <p:grpSp>
          <p:nvGrpSpPr>
            <p:cNvPr id="33" name="Group 32"/>
            <p:cNvGrpSpPr/>
            <p:nvPr/>
          </p:nvGrpSpPr>
          <p:grpSpPr>
            <a:xfrm>
              <a:off x="457200" y="3962400"/>
              <a:ext cx="762000" cy="646331"/>
              <a:chOff x="1295400" y="4267200"/>
              <a:chExt cx="762000" cy="646331"/>
            </a:xfrm>
          </p:grpSpPr>
          <p:sp>
            <p:nvSpPr>
              <p:cNvPr id="13" name="Rounded Rectangle 12"/>
              <p:cNvSpPr/>
              <p:nvPr/>
            </p:nvSpPr>
            <p:spPr>
              <a:xfrm>
                <a:off x="1295400" y="4267200"/>
                <a:ext cx="762000" cy="609600"/>
              </a:xfrm>
              <a:prstGeom prst="roundRect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447800" y="4267200"/>
                <a:ext cx="49244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600" dirty="0">
                    <a:solidFill>
                      <a:schemeClr val="bg1"/>
                    </a:solidFill>
                    <a:latin typeface="Arial Black" pitchFamily="34" charset="0"/>
                  </a:rPr>
                  <a:t>4</a:t>
                </a:r>
              </a:p>
            </p:txBody>
          </p:sp>
        </p:grpSp>
        <p:grpSp>
          <p:nvGrpSpPr>
            <p:cNvPr id="34" name="Group 33"/>
            <p:cNvGrpSpPr/>
            <p:nvPr/>
          </p:nvGrpSpPr>
          <p:grpSpPr>
            <a:xfrm>
              <a:off x="1371600" y="3962399"/>
              <a:ext cx="3886200" cy="609600"/>
              <a:chOff x="2209800" y="4267200"/>
              <a:chExt cx="5486400" cy="609600"/>
            </a:xfrm>
          </p:grpSpPr>
          <p:sp>
            <p:nvSpPr>
              <p:cNvPr id="14" name="Rectangle 13"/>
              <p:cNvSpPr/>
              <p:nvPr/>
            </p:nvSpPr>
            <p:spPr>
              <a:xfrm>
                <a:off x="2209800" y="4267200"/>
                <a:ext cx="5486400" cy="609600"/>
              </a:xfrm>
              <a:prstGeom prst="rect">
                <a:avLst/>
              </a:prstGeom>
              <a:gradFill flip="none" rotWithShape="1">
                <a:gsLst>
                  <a:gs pos="0">
                    <a:schemeClr val="tx1">
                      <a:lumMod val="65000"/>
                      <a:lumOff val="35000"/>
                      <a:shade val="30000"/>
                      <a:satMod val="115000"/>
                    </a:schemeClr>
                  </a:gs>
                  <a:gs pos="50000">
                    <a:schemeClr val="tx1">
                      <a:lumMod val="65000"/>
                      <a:lumOff val="35000"/>
                      <a:shade val="67500"/>
                      <a:satMod val="115000"/>
                    </a:schemeClr>
                  </a:gs>
                  <a:gs pos="100000">
                    <a:schemeClr val="tx1">
                      <a:lumMod val="65000"/>
                      <a:lumOff val="35000"/>
                      <a:shade val="100000"/>
                      <a:satMod val="115000"/>
                    </a:schemeClr>
                  </a:gs>
                </a:gsLst>
                <a:lin ang="2700000" scaled="1"/>
                <a:tileRect/>
              </a:gradFill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2362200" y="4343400"/>
                <a:ext cx="53340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chemeClr val="bg1"/>
                    </a:solidFill>
                  </a:rPr>
                  <a:t>You can replace this text</a:t>
                </a:r>
              </a:p>
            </p:txBody>
          </p:sp>
        </p:grp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FC5E4F97-C48E-473D-B3F4-760159B9D2EA}"/>
              </a:ext>
            </a:extLst>
          </p:cNvPr>
          <p:cNvGrpSpPr/>
          <p:nvPr/>
        </p:nvGrpSpPr>
        <p:grpSpPr>
          <a:xfrm>
            <a:off x="762001" y="5665701"/>
            <a:ext cx="4800600" cy="646332"/>
            <a:chOff x="457200" y="4648199"/>
            <a:chExt cx="4800600" cy="646332"/>
          </a:xfrm>
        </p:grpSpPr>
        <p:grpSp>
          <p:nvGrpSpPr>
            <p:cNvPr id="35" name="Group 34"/>
            <p:cNvGrpSpPr/>
            <p:nvPr/>
          </p:nvGrpSpPr>
          <p:grpSpPr>
            <a:xfrm>
              <a:off x="457200" y="4648200"/>
              <a:ext cx="762000" cy="646331"/>
              <a:chOff x="1295400" y="4953000"/>
              <a:chExt cx="762000" cy="646331"/>
            </a:xfrm>
          </p:grpSpPr>
          <p:sp>
            <p:nvSpPr>
              <p:cNvPr id="11" name="Rounded Rectangle 10"/>
              <p:cNvSpPr/>
              <p:nvPr/>
            </p:nvSpPr>
            <p:spPr>
              <a:xfrm>
                <a:off x="1295400" y="4953000"/>
                <a:ext cx="762000" cy="609600"/>
              </a:xfrm>
              <a:prstGeom prst="roundRect">
                <a:avLst/>
              </a:prstGeom>
              <a:gradFill flip="none" rotWithShape="1">
                <a:gsLst>
                  <a:gs pos="0">
                    <a:schemeClr val="accent3">
                      <a:shade val="51000"/>
                      <a:satMod val="130000"/>
                    </a:schemeClr>
                  </a:gs>
                  <a:gs pos="80000">
                    <a:schemeClr val="accent3">
                      <a:shade val="93000"/>
                      <a:satMod val="130000"/>
                    </a:schemeClr>
                  </a:gs>
                  <a:gs pos="100000">
                    <a:schemeClr val="accent3">
                      <a:shade val="94000"/>
                      <a:satMod val="135000"/>
                    </a:schemeClr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1447800" y="4953000"/>
                <a:ext cx="49244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600" dirty="0">
                    <a:solidFill>
                      <a:schemeClr val="bg1"/>
                    </a:solidFill>
                    <a:latin typeface="Arial Black" pitchFamily="34" charset="0"/>
                  </a:rPr>
                  <a:t>5</a:t>
                </a:r>
              </a:p>
            </p:txBody>
          </p:sp>
        </p:grpSp>
        <p:grpSp>
          <p:nvGrpSpPr>
            <p:cNvPr id="36" name="Group 35"/>
            <p:cNvGrpSpPr/>
            <p:nvPr/>
          </p:nvGrpSpPr>
          <p:grpSpPr>
            <a:xfrm>
              <a:off x="1371600" y="4648199"/>
              <a:ext cx="3886200" cy="609600"/>
              <a:chOff x="2209800" y="4953000"/>
              <a:chExt cx="5486400" cy="609600"/>
            </a:xfrm>
          </p:grpSpPr>
          <p:sp>
            <p:nvSpPr>
              <p:cNvPr id="12" name="Rectangle 11"/>
              <p:cNvSpPr/>
              <p:nvPr/>
            </p:nvSpPr>
            <p:spPr>
              <a:xfrm>
                <a:off x="2209800" y="4953000"/>
                <a:ext cx="5486400" cy="609600"/>
              </a:xfrm>
              <a:prstGeom prst="rect">
                <a:avLst/>
              </a:prstGeom>
              <a:gradFill flip="none" rotWithShape="1">
                <a:gsLst>
                  <a:gs pos="0">
                    <a:schemeClr val="tx1">
                      <a:lumMod val="65000"/>
                      <a:lumOff val="35000"/>
                      <a:shade val="30000"/>
                      <a:satMod val="115000"/>
                    </a:schemeClr>
                  </a:gs>
                  <a:gs pos="50000">
                    <a:schemeClr val="tx1">
                      <a:lumMod val="65000"/>
                      <a:lumOff val="35000"/>
                      <a:shade val="67500"/>
                      <a:satMod val="115000"/>
                    </a:schemeClr>
                  </a:gs>
                  <a:gs pos="100000">
                    <a:schemeClr val="tx1">
                      <a:lumMod val="65000"/>
                      <a:lumOff val="35000"/>
                      <a:shade val="100000"/>
                      <a:satMod val="115000"/>
                    </a:schemeClr>
                  </a:gs>
                </a:gsLst>
                <a:lin ang="2700000" scaled="1"/>
                <a:tileRect/>
              </a:gradFill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2362200" y="5029200"/>
                <a:ext cx="53340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chemeClr val="bg1"/>
                    </a:solidFill>
                  </a:rPr>
                  <a:t>You can replace this text</a:t>
                </a:r>
              </a:p>
            </p:txBody>
          </p:sp>
        </p:grp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FD779E5E-849E-4634-990F-3035A4008283}"/>
              </a:ext>
            </a:extLst>
          </p:cNvPr>
          <p:cNvGrpSpPr/>
          <p:nvPr/>
        </p:nvGrpSpPr>
        <p:grpSpPr>
          <a:xfrm>
            <a:off x="6629399" y="1895168"/>
            <a:ext cx="4800600" cy="646332"/>
            <a:chOff x="457200" y="1904999"/>
            <a:chExt cx="4800600" cy="646332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CE07E2CB-257F-4495-A1C5-3E8C51453F6C}"/>
                </a:ext>
              </a:extLst>
            </p:cNvPr>
            <p:cNvGrpSpPr/>
            <p:nvPr/>
          </p:nvGrpSpPr>
          <p:grpSpPr>
            <a:xfrm>
              <a:off x="457200" y="1905000"/>
              <a:ext cx="762000" cy="646331"/>
              <a:chOff x="1295400" y="2209800"/>
              <a:chExt cx="762000" cy="646331"/>
            </a:xfrm>
          </p:grpSpPr>
          <p:sp>
            <p:nvSpPr>
              <p:cNvPr id="49" name="Rounded Rectangle 2">
                <a:extLst>
                  <a:ext uri="{FF2B5EF4-FFF2-40B4-BE49-F238E27FC236}">
                    <a16:creationId xmlns:a16="http://schemas.microsoft.com/office/drawing/2014/main" id="{827BD432-7ACC-4363-BA26-2B3945C2F7C9}"/>
                  </a:ext>
                </a:extLst>
              </p:cNvPr>
              <p:cNvSpPr/>
              <p:nvPr/>
            </p:nvSpPr>
            <p:spPr>
              <a:xfrm>
                <a:off x="1295400" y="2209800"/>
                <a:ext cx="762000" cy="609600"/>
              </a:xfrm>
              <a:prstGeom prst="roundRect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7B5B7892-DB71-4D93-8D83-6C2F776D1D54}"/>
                  </a:ext>
                </a:extLst>
              </p:cNvPr>
              <p:cNvSpPr txBox="1"/>
              <p:nvPr/>
            </p:nvSpPr>
            <p:spPr>
              <a:xfrm>
                <a:off x="1447800" y="2209800"/>
                <a:ext cx="49244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600" dirty="0">
                    <a:solidFill>
                      <a:schemeClr val="bg1"/>
                    </a:solidFill>
                    <a:latin typeface="Arial Black" pitchFamily="34" charset="0"/>
                  </a:rPr>
                  <a:t>6</a:t>
                </a:r>
              </a:p>
            </p:txBody>
          </p: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1A34C057-8629-4B0C-9041-BD8D011A0BB8}"/>
                </a:ext>
              </a:extLst>
            </p:cNvPr>
            <p:cNvGrpSpPr/>
            <p:nvPr/>
          </p:nvGrpSpPr>
          <p:grpSpPr>
            <a:xfrm>
              <a:off x="1371600" y="1904999"/>
              <a:ext cx="3886200" cy="609600"/>
              <a:chOff x="2209800" y="2209800"/>
              <a:chExt cx="5486400" cy="609600"/>
            </a:xfrm>
          </p:grpSpPr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07AFA140-7AD1-481C-B94E-8D2169FAF905}"/>
                  </a:ext>
                </a:extLst>
              </p:cNvPr>
              <p:cNvSpPr/>
              <p:nvPr/>
            </p:nvSpPr>
            <p:spPr>
              <a:xfrm>
                <a:off x="2209800" y="2209800"/>
                <a:ext cx="5486400" cy="609600"/>
              </a:xfrm>
              <a:prstGeom prst="rect">
                <a:avLst/>
              </a:prstGeom>
              <a:gradFill flip="none" rotWithShape="1">
                <a:gsLst>
                  <a:gs pos="0">
                    <a:schemeClr val="tx1">
                      <a:lumMod val="65000"/>
                      <a:lumOff val="35000"/>
                      <a:shade val="30000"/>
                      <a:satMod val="115000"/>
                    </a:schemeClr>
                  </a:gs>
                  <a:gs pos="50000">
                    <a:schemeClr val="tx1">
                      <a:lumMod val="65000"/>
                      <a:lumOff val="35000"/>
                      <a:shade val="67500"/>
                      <a:satMod val="115000"/>
                    </a:schemeClr>
                  </a:gs>
                  <a:gs pos="100000">
                    <a:schemeClr val="tx1">
                      <a:lumMod val="65000"/>
                      <a:lumOff val="35000"/>
                      <a:shade val="100000"/>
                      <a:satMod val="115000"/>
                    </a:schemeClr>
                  </a:gs>
                </a:gsLst>
                <a:lin ang="2700000" scaled="1"/>
                <a:tileRect/>
              </a:gradFill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6B543E3E-E9DD-417A-8788-AEAE5DAABB2F}"/>
                  </a:ext>
                </a:extLst>
              </p:cNvPr>
              <p:cNvSpPr txBox="1"/>
              <p:nvPr/>
            </p:nvSpPr>
            <p:spPr>
              <a:xfrm>
                <a:off x="2362200" y="2286000"/>
                <a:ext cx="53340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chemeClr val="bg1"/>
                    </a:solidFill>
                  </a:rPr>
                  <a:t>You can replace this text</a:t>
                </a:r>
              </a:p>
            </p:txBody>
          </p:sp>
        </p:grp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62E8AADF-2C6D-40F7-B505-DC3C58E34F83}"/>
              </a:ext>
            </a:extLst>
          </p:cNvPr>
          <p:cNvGrpSpPr/>
          <p:nvPr/>
        </p:nvGrpSpPr>
        <p:grpSpPr>
          <a:xfrm>
            <a:off x="6629399" y="2828618"/>
            <a:ext cx="4800600" cy="646332"/>
            <a:chOff x="457200" y="2590799"/>
            <a:chExt cx="4800600" cy="646332"/>
          </a:xfrm>
        </p:grpSpPr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ACEE211A-1912-4578-A6A3-0F46A02DCB75}"/>
                </a:ext>
              </a:extLst>
            </p:cNvPr>
            <p:cNvGrpSpPr/>
            <p:nvPr/>
          </p:nvGrpSpPr>
          <p:grpSpPr>
            <a:xfrm>
              <a:off x="457200" y="2590800"/>
              <a:ext cx="762000" cy="646331"/>
              <a:chOff x="1295400" y="2895600"/>
              <a:chExt cx="762000" cy="646331"/>
            </a:xfrm>
          </p:grpSpPr>
          <p:sp>
            <p:nvSpPr>
              <p:cNvPr id="56" name="Rounded Rectangle 4">
                <a:extLst>
                  <a:ext uri="{FF2B5EF4-FFF2-40B4-BE49-F238E27FC236}">
                    <a16:creationId xmlns:a16="http://schemas.microsoft.com/office/drawing/2014/main" id="{266F1278-532A-494E-A219-6E458337F1B7}"/>
                  </a:ext>
                </a:extLst>
              </p:cNvPr>
              <p:cNvSpPr/>
              <p:nvPr/>
            </p:nvSpPr>
            <p:spPr>
              <a:xfrm>
                <a:off x="1295400" y="2895600"/>
                <a:ext cx="762000" cy="609600"/>
              </a:xfrm>
              <a:prstGeom prst="roundRect">
                <a:avLst/>
              </a:prstGeom>
              <a:solidFill>
                <a:schemeClr val="accent3"/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3C4538A1-9747-4C16-A8E6-384BDAC38114}"/>
                  </a:ext>
                </a:extLst>
              </p:cNvPr>
              <p:cNvSpPr txBox="1"/>
              <p:nvPr/>
            </p:nvSpPr>
            <p:spPr>
              <a:xfrm>
                <a:off x="1447800" y="2895600"/>
                <a:ext cx="49244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600" dirty="0">
                    <a:solidFill>
                      <a:schemeClr val="bg1"/>
                    </a:solidFill>
                    <a:latin typeface="Arial Black" pitchFamily="34" charset="0"/>
                  </a:rPr>
                  <a:t>7</a:t>
                </a:r>
              </a:p>
            </p:txBody>
          </p: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B326CDE8-6716-4045-8730-E77739273F07}"/>
                </a:ext>
              </a:extLst>
            </p:cNvPr>
            <p:cNvGrpSpPr/>
            <p:nvPr/>
          </p:nvGrpSpPr>
          <p:grpSpPr>
            <a:xfrm>
              <a:off x="1371600" y="2590799"/>
              <a:ext cx="3886200" cy="609600"/>
              <a:chOff x="2209800" y="2895600"/>
              <a:chExt cx="5486400" cy="609600"/>
            </a:xfrm>
          </p:grpSpPr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4710817A-D9BF-4FD3-8FD2-39A055016CD4}"/>
                  </a:ext>
                </a:extLst>
              </p:cNvPr>
              <p:cNvSpPr/>
              <p:nvPr/>
            </p:nvSpPr>
            <p:spPr>
              <a:xfrm>
                <a:off x="2209800" y="2895600"/>
                <a:ext cx="5486400" cy="609600"/>
              </a:xfrm>
              <a:prstGeom prst="rect">
                <a:avLst/>
              </a:prstGeom>
              <a:gradFill flip="none" rotWithShape="1">
                <a:gsLst>
                  <a:gs pos="0">
                    <a:schemeClr val="tx1">
                      <a:lumMod val="65000"/>
                      <a:lumOff val="35000"/>
                      <a:shade val="30000"/>
                      <a:satMod val="115000"/>
                    </a:schemeClr>
                  </a:gs>
                  <a:gs pos="50000">
                    <a:schemeClr val="tx1">
                      <a:lumMod val="65000"/>
                      <a:lumOff val="35000"/>
                      <a:shade val="67500"/>
                      <a:satMod val="115000"/>
                    </a:schemeClr>
                  </a:gs>
                  <a:gs pos="100000">
                    <a:schemeClr val="tx1">
                      <a:lumMod val="65000"/>
                      <a:lumOff val="35000"/>
                      <a:shade val="100000"/>
                      <a:satMod val="115000"/>
                    </a:schemeClr>
                  </a:gs>
                </a:gsLst>
                <a:lin ang="2700000" scaled="1"/>
                <a:tileRect/>
              </a:gradFill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8B6DB3A9-0209-4CFA-9172-3FC51CCA3F02}"/>
                  </a:ext>
                </a:extLst>
              </p:cNvPr>
              <p:cNvSpPr txBox="1"/>
              <p:nvPr/>
            </p:nvSpPr>
            <p:spPr>
              <a:xfrm>
                <a:off x="2362200" y="2971800"/>
                <a:ext cx="53340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chemeClr val="bg1"/>
                    </a:solidFill>
                  </a:rPr>
                  <a:t>You can replace this text</a:t>
                </a:r>
              </a:p>
            </p:txBody>
          </p:sp>
        </p:grp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797CA2A0-9CB9-4EA8-82F9-9611237275AA}"/>
              </a:ext>
            </a:extLst>
          </p:cNvPr>
          <p:cNvGrpSpPr/>
          <p:nvPr/>
        </p:nvGrpSpPr>
        <p:grpSpPr>
          <a:xfrm>
            <a:off x="6629399" y="3762068"/>
            <a:ext cx="4800600" cy="646332"/>
            <a:chOff x="457200" y="3276599"/>
            <a:chExt cx="4800600" cy="646332"/>
          </a:xfrm>
        </p:grpSpPr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AA592CA6-638B-41EB-9825-45C3C42E5E23}"/>
                </a:ext>
              </a:extLst>
            </p:cNvPr>
            <p:cNvGrpSpPr/>
            <p:nvPr/>
          </p:nvGrpSpPr>
          <p:grpSpPr>
            <a:xfrm>
              <a:off x="457200" y="3276600"/>
              <a:ext cx="762000" cy="646331"/>
              <a:chOff x="1295400" y="3581400"/>
              <a:chExt cx="762000" cy="646331"/>
            </a:xfrm>
          </p:grpSpPr>
          <p:sp>
            <p:nvSpPr>
              <p:cNvPr id="63" name="Rounded Rectangle 6">
                <a:extLst>
                  <a:ext uri="{FF2B5EF4-FFF2-40B4-BE49-F238E27FC236}">
                    <a16:creationId xmlns:a16="http://schemas.microsoft.com/office/drawing/2014/main" id="{E8156D66-311B-4645-AA6A-A9A27A8BCB2D}"/>
                  </a:ext>
                </a:extLst>
              </p:cNvPr>
              <p:cNvSpPr/>
              <p:nvPr/>
            </p:nvSpPr>
            <p:spPr>
              <a:xfrm>
                <a:off x="1295400" y="3581400"/>
                <a:ext cx="762000" cy="609600"/>
              </a:xfrm>
              <a:prstGeom prst="roundRect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3B16326F-DEF4-4C94-96BA-35F1D8703D02}"/>
                  </a:ext>
                </a:extLst>
              </p:cNvPr>
              <p:cNvSpPr txBox="1"/>
              <p:nvPr/>
            </p:nvSpPr>
            <p:spPr>
              <a:xfrm>
                <a:off x="1447800" y="3581400"/>
                <a:ext cx="49244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600" dirty="0">
                    <a:solidFill>
                      <a:schemeClr val="bg1"/>
                    </a:solidFill>
                    <a:latin typeface="Arial Black" pitchFamily="34" charset="0"/>
                  </a:rPr>
                  <a:t>8</a:t>
                </a:r>
              </a:p>
            </p:txBody>
          </p: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457B3111-9294-4AE0-9356-1E32A22F25E9}"/>
                </a:ext>
              </a:extLst>
            </p:cNvPr>
            <p:cNvGrpSpPr/>
            <p:nvPr/>
          </p:nvGrpSpPr>
          <p:grpSpPr>
            <a:xfrm>
              <a:off x="1371600" y="3276599"/>
              <a:ext cx="3886200" cy="609600"/>
              <a:chOff x="2209800" y="3581400"/>
              <a:chExt cx="5486400" cy="609600"/>
            </a:xfrm>
          </p:grpSpPr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960D28F3-C059-418C-9E34-4CE291668E1A}"/>
                  </a:ext>
                </a:extLst>
              </p:cNvPr>
              <p:cNvSpPr/>
              <p:nvPr/>
            </p:nvSpPr>
            <p:spPr>
              <a:xfrm>
                <a:off x="2209800" y="3581400"/>
                <a:ext cx="5486400" cy="609600"/>
              </a:xfrm>
              <a:prstGeom prst="rect">
                <a:avLst/>
              </a:prstGeom>
              <a:gradFill flip="none" rotWithShape="1">
                <a:gsLst>
                  <a:gs pos="0">
                    <a:schemeClr val="tx1">
                      <a:lumMod val="65000"/>
                      <a:lumOff val="35000"/>
                      <a:shade val="30000"/>
                      <a:satMod val="115000"/>
                    </a:schemeClr>
                  </a:gs>
                  <a:gs pos="50000">
                    <a:schemeClr val="tx1">
                      <a:lumMod val="65000"/>
                      <a:lumOff val="35000"/>
                      <a:shade val="67500"/>
                      <a:satMod val="115000"/>
                    </a:schemeClr>
                  </a:gs>
                  <a:gs pos="100000">
                    <a:schemeClr val="tx1">
                      <a:lumMod val="65000"/>
                      <a:lumOff val="35000"/>
                      <a:shade val="100000"/>
                      <a:satMod val="115000"/>
                    </a:schemeClr>
                  </a:gs>
                </a:gsLst>
                <a:lin ang="2700000" scaled="1"/>
                <a:tileRect/>
              </a:gradFill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EDDC95E5-2939-47FD-81D4-5AC2A0FC792F}"/>
                  </a:ext>
                </a:extLst>
              </p:cNvPr>
              <p:cNvSpPr txBox="1"/>
              <p:nvPr/>
            </p:nvSpPr>
            <p:spPr>
              <a:xfrm>
                <a:off x="2362200" y="3657600"/>
                <a:ext cx="53340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chemeClr val="bg1"/>
                    </a:solidFill>
                  </a:rPr>
                  <a:t>You can replace this text</a:t>
                </a:r>
              </a:p>
            </p:txBody>
          </p:sp>
        </p:grp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44FE2E58-B7D5-4927-B61C-A72A90A96B9F}"/>
              </a:ext>
            </a:extLst>
          </p:cNvPr>
          <p:cNvGrpSpPr/>
          <p:nvPr/>
        </p:nvGrpSpPr>
        <p:grpSpPr>
          <a:xfrm>
            <a:off x="6629399" y="4695518"/>
            <a:ext cx="4800600" cy="646332"/>
            <a:chOff x="457200" y="3962399"/>
            <a:chExt cx="4800600" cy="646332"/>
          </a:xfrm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518867A7-7840-4449-BFBC-390703144E4A}"/>
                </a:ext>
              </a:extLst>
            </p:cNvPr>
            <p:cNvGrpSpPr/>
            <p:nvPr/>
          </p:nvGrpSpPr>
          <p:grpSpPr>
            <a:xfrm>
              <a:off x="457200" y="3962400"/>
              <a:ext cx="762000" cy="646331"/>
              <a:chOff x="1295400" y="4267200"/>
              <a:chExt cx="762000" cy="646331"/>
            </a:xfrm>
          </p:grpSpPr>
          <p:sp>
            <p:nvSpPr>
              <p:cNvPr id="70" name="Rounded Rectangle 12">
                <a:extLst>
                  <a:ext uri="{FF2B5EF4-FFF2-40B4-BE49-F238E27FC236}">
                    <a16:creationId xmlns:a16="http://schemas.microsoft.com/office/drawing/2014/main" id="{D408A297-A25F-4068-9A9C-1598CAEA67BC}"/>
                  </a:ext>
                </a:extLst>
              </p:cNvPr>
              <p:cNvSpPr/>
              <p:nvPr/>
            </p:nvSpPr>
            <p:spPr>
              <a:xfrm>
                <a:off x="1295400" y="4267200"/>
                <a:ext cx="762000" cy="609600"/>
              </a:xfrm>
              <a:prstGeom prst="roundRect">
                <a:avLst/>
              </a:prstGeom>
              <a:gradFill flip="none" rotWithShape="1">
                <a:gsLst>
                  <a:gs pos="0">
                    <a:schemeClr val="accent3">
                      <a:shade val="51000"/>
                      <a:satMod val="130000"/>
                    </a:schemeClr>
                  </a:gs>
                  <a:gs pos="80000">
                    <a:schemeClr val="accent3">
                      <a:shade val="93000"/>
                      <a:satMod val="130000"/>
                    </a:schemeClr>
                  </a:gs>
                  <a:gs pos="100000">
                    <a:schemeClr val="accent3">
                      <a:shade val="94000"/>
                      <a:satMod val="135000"/>
                    </a:schemeClr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271F3C56-8775-4F85-8540-AF7D9112EA04}"/>
                  </a:ext>
                </a:extLst>
              </p:cNvPr>
              <p:cNvSpPr txBox="1"/>
              <p:nvPr/>
            </p:nvSpPr>
            <p:spPr>
              <a:xfrm>
                <a:off x="1447800" y="4267200"/>
                <a:ext cx="49244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600" dirty="0">
                    <a:solidFill>
                      <a:schemeClr val="bg1"/>
                    </a:solidFill>
                    <a:latin typeface="Arial Black" pitchFamily="34" charset="0"/>
                  </a:rPr>
                  <a:t>9</a:t>
                </a:r>
              </a:p>
            </p:txBody>
          </p:sp>
        </p:grp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6FC0F696-EA0D-4F8D-A66F-C676A5FCC261}"/>
                </a:ext>
              </a:extLst>
            </p:cNvPr>
            <p:cNvGrpSpPr/>
            <p:nvPr/>
          </p:nvGrpSpPr>
          <p:grpSpPr>
            <a:xfrm>
              <a:off x="1371600" y="3962399"/>
              <a:ext cx="3886200" cy="609600"/>
              <a:chOff x="2209800" y="4267200"/>
              <a:chExt cx="5486400" cy="609600"/>
            </a:xfrm>
          </p:grpSpPr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440988F5-E50E-4A9E-B72F-F1410C8FAA43}"/>
                  </a:ext>
                </a:extLst>
              </p:cNvPr>
              <p:cNvSpPr/>
              <p:nvPr/>
            </p:nvSpPr>
            <p:spPr>
              <a:xfrm>
                <a:off x="2209800" y="4267200"/>
                <a:ext cx="5486400" cy="609600"/>
              </a:xfrm>
              <a:prstGeom prst="rect">
                <a:avLst/>
              </a:prstGeom>
              <a:gradFill flip="none" rotWithShape="1">
                <a:gsLst>
                  <a:gs pos="0">
                    <a:schemeClr val="tx1">
                      <a:lumMod val="65000"/>
                      <a:lumOff val="35000"/>
                      <a:shade val="30000"/>
                      <a:satMod val="115000"/>
                    </a:schemeClr>
                  </a:gs>
                  <a:gs pos="50000">
                    <a:schemeClr val="tx1">
                      <a:lumMod val="65000"/>
                      <a:lumOff val="35000"/>
                      <a:shade val="67500"/>
                      <a:satMod val="115000"/>
                    </a:schemeClr>
                  </a:gs>
                  <a:gs pos="100000">
                    <a:schemeClr val="tx1">
                      <a:lumMod val="65000"/>
                      <a:lumOff val="35000"/>
                      <a:shade val="100000"/>
                      <a:satMod val="115000"/>
                    </a:schemeClr>
                  </a:gs>
                </a:gsLst>
                <a:lin ang="2700000" scaled="1"/>
                <a:tileRect/>
              </a:gradFill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76C7296D-75B5-48DA-9429-FDAB90373A4F}"/>
                  </a:ext>
                </a:extLst>
              </p:cNvPr>
              <p:cNvSpPr txBox="1"/>
              <p:nvPr/>
            </p:nvSpPr>
            <p:spPr>
              <a:xfrm>
                <a:off x="2362200" y="4343400"/>
                <a:ext cx="53340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chemeClr val="bg1"/>
                    </a:solidFill>
                  </a:rPr>
                  <a:t>You can replace this text</a:t>
                </a:r>
              </a:p>
            </p:txBody>
          </p:sp>
        </p:grp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FF881110-8734-4749-930A-198CC3ACFC56}"/>
              </a:ext>
            </a:extLst>
          </p:cNvPr>
          <p:cNvGrpSpPr/>
          <p:nvPr/>
        </p:nvGrpSpPr>
        <p:grpSpPr>
          <a:xfrm>
            <a:off x="6610289" y="5628969"/>
            <a:ext cx="4819710" cy="683063"/>
            <a:chOff x="438090" y="4648199"/>
            <a:chExt cx="4819710" cy="683063"/>
          </a:xfrm>
        </p:grpSpPr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72F6D2AA-DE7A-4157-82C1-A098CD1A75F9}"/>
                </a:ext>
              </a:extLst>
            </p:cNvPr>
            <p:cNvGrpSpPr/>
            <p:nvPr/>
          </p:nvGrpSpPr>
          <p:grpSpPr>
            <a:xfrm>
              <a:off x="438090" y="4648200"/>
              <a:ext cx="800219" cy="683062"/>
              <a:chOff x="1276290" y="4953000"/>
              <a:chExt cx="800219" cy="683062"/>
            </a:xfrm>
          </p:grpSpPr>
          <p:sp>
            <p:nvSpPr>
              <p:cNvPr id="77" name="Rounded Rectangle 10">
                <a:extLst>
                  <a:ext uri="{FF2B5EF4-FFF2-40B4-BE49-F238E27FC236}">
                    <a16:creationId xmlns:a16="http://schemas.microsoft.com/office/drawing/2014/main" id="{0D096E56-26DB-403B-A368-AD5E40469D4D}"/>
                  </a:ext>
                </a:extLst>
              </p:cNvPr>
              <p:cNvSpPr/>
              <p:nvPr/>
            </p:nvSpPr>
            <p:spPr>
              <a:xfrm>
                <a:off x="1295400" y="4953000"/>
                <a:ext cx="762000" cy="609600"/>
              </a:xfrm>
              <a:prstGeom prst="roundRect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4164A8F7-AAF8-443B-BE3A-53820AAA0C8F}"/>
                  </a:ext>
                </a:extLst>
              </p:cNvPr>
              <p:cNvSpPr txBox="1"/>
              <p:nvPr/>
            </p:nvSpPr>
            <p:spPr>
              <a:xfrm>
                <a:off x="1276290" y="4989731"/>
                <a:ext cx="800219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600" dirty="0">
                    <a:solidFill>
                      <a:schemeClr val="bg1"/>
                    </a:solidFill>
                    <a:latin typeface="Arial Black" pitchFamily="34" charset="0"/>
                  </a:rPr>
                  <a:t>10</a:t>
                </a:r>
              </a:p>
            </p:txBody>
          </p:sp>
        </p:grp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B7277576-A28C-4C55-AFE0-E7557715CAF7}"/>
                </a:ext>
              </a:extLst>
            </p:cNvPr>
            <p:cNvGrpSpPr/>
            <p:nvPr/>
          </p:nvGrpSpPr>
          <p:grpSpPr>
            <a:xfrm>
              <a:off x="1371600" y="4648199"/>
              <a:ext cx="3886200" cy="609600"/>
              <a:chOff x="2209800" y="4953000"/>
              <a:chExt cx="5486400" cy="609600"/>
            </a:xfrm>
          </p:grpSpPr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4F3694E2-6C47-467D-BD9C-5AB69D89C36A}"/>
                  </a:ext>
                </a:extLst>
              </p:cNvPr>
              <p:cNvSpPr/>
              <p:nvPr/>
            </p:nvSpPr>
            <p:spPr>
              <a:xfrm>
                <a:off x="2209800" y="4953000"/>
                <a:ext cx="5486400" cy="609600"/>
              </a:xfrm>
              <a:prstGeom prst="rect">
                <a:avLst/>
              </a:prstGeom>
              <a:gradFill flip="none" rotWithShape="1">
                <a:gsLst>
                  <a:gs pos="0">
                    <a:schemeClr val="tx1">
                      <a:lumMod val="65000"/>
                      <a:lumOff val="35000"/>
                      <a:shade val="30000"/>
                      <a:satMod val="115000"/>
                    </a:schemeClr>
                  </a:gs>
                  <a:gs pos="50000">
                    <a:schemeClr val="tx1">
                      <a:lumMod val="65000"/>
                      <a:lumOff val="35000"/>
                      <a:shade val="67500"/>
                      <a:satMod val="115000"/>
                    </a:schemeClr>
                  </a:gs>
                  <a:gs pos="100000">
                    <a:schemeClr val="tx1">
                      <a:lumMod val="65000"/>
                      <a:lumOff val="35000"/>
                      <a:shade val="100000"/>
                      <a:satMod val="115000"/>
                    </a:schemeClr>
                  </a:gs>
                </a:gsLst>
                <a:lin ang="2700000" scaled="1"/>
                <a:tileRect/>
              </a:gradFill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73B65653-1933-46C2-A0EC-0B2A051BF3D8}"/>
                  </a:ext>
                </a:extLst>
              </p:cNvPr>
              <p:cNvSpPr txBox="1"/>
              <p:nvPr/>
            </p:nvSpPr>
            <p:spPr>
              <a:xfrm>
                <a:off x="2362200" y="5029200"/>
                <a:ext cx="53340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chemeClr val="bg1"/>
                    </a:solidFill>
                  </a:rPr>
                  <a:t>You can replace this text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58632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clickEffect" p14:presetBounceEnd="5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6000">
                                          <p:cBhvr additive="base">
                                            <p:cTn id="7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6000">
                                          <p:cBhvr additive="base">
                                            <p:cTn id="8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2" presetClass="entr" presetSubtype="8" fill="hold" nodeType="clickEffect" p14:presetBounceEnd="5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6000">
                                          <p:cBhvr additive="base">
                                            <p:cTn id="13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6000">
                                          <p:cBhvr additive="base">
                                            <p:cTn id="14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" fill="hold">
                          <p:stCondLst>
                            <p:cond delay="indefinite"/>
                          </p:stCondLst>
                          <p:childTnLst>
                            <p:par>
                              <p:cTn id="1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" presetID="2" presetClass="entr" presetSubtype="8" fill="hold" nodeType="clickEffect" p14:presetBounceEnd="5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6000">
                                          <p:cBhvr additive="base">
                                            <p:cTn id="19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6000">
                                          <p:cBhvr additive="base">
                                            <p:cTn id="20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1" fill="hold">
                          <p:stCondLst>
                            <p:cond delay="indefinite"/>
                          </p:stCondLst>
                          <p:childTnLst>
                            <p:par>
                              <p:cTn id="2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3" presetID="2" presetClass="entr" presetSubtype="8" fill="hold" nodeType="clickEffect" p14:presetBounceEnd="5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6000">
                                          <p:cBhvr additive="base">
                                            <p:cTn id="25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6000">
                                          <p:cBhvr additive="base">
                                            <p:cTn id="26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7" fill="hold">
                          <p:stCondLst>
                            <p:cond delay="indefinite"/>
                          </p:stCondLst>
                          <p:childTnLst>
                            <p:par>
                              <p:cTn id="2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9" presetID="2" presetClass="entr" presetSubtype="8" fill="hold" nodeType="clickEffect" p14:presetBounceEnd="5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6000">
                                          <p:cBhvr additive="base">
                                            <p:cTn id="31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6000">
                                          <p:cBhvr additive="base">
                                            <p:cTn id="32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3" fill="hold">
                          <p:stCondLst>
                            <p:cond delay="indefinite"/>
                          </p:stCondLst>
                          <p:childTnLst>
                            <p:par>
                              <p:cTn id="3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5" presetID="2" presetClass="entr" presetSubtype="2" fill="hold" nodeType="clickEffect" p14:presetBounceEnd="5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6000">
                                          <p:cBhvr additive="base">
                                            <p:cTn id="37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6000">
                                          <p:cBhvr additive="base">
                                            <p:cTn id="38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9" fill="hold">
                          <p:stCondLst>
                            <p:cond delay="indefinite"/>
                          </p:stCondLst>
                          <p:childTnLst>
                            <p:par>
                              <p:cTn id="4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1" presetID="2" presetClass="entr" presetSubtype="2" fill="hold" nodeType="clickEffect" p14:presetBounceEnd="5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6000">
                                          <p:cBhvr additive="base">
                                            <p:cTn id="43" dur="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6000">
                                          <p:cBhvr additive="base">
                                            <p:cTn id="44" dur="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5" fill="hold">
                          <p:stCondLst>
                            <p:cond delay="indefinite"/>
                          </p:stCondLst>
                          <p:childTnLst>
                            <p:par>
                              <p:cTn id="4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7" presetID="2" presetClass="entr" presetSubtype="2" fill="hold" nodeType="clickEffect" p14:presetBounceEnd="5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6000">
                                          <p:cBhvr additive="base">
                                            <p:cTn id="49" dur="5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6000">
                                          <p:cBhvr additive="base">
                                            <p:cTn id="50" dur="5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1" fill="hold">
                          <p:stCondLst>
                            <p:cond delay="indefinite"/>
                          </p:stCondLst>
                          <p:childTnLst>
                            <p:par>
                              <p:cTn id="5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3" presetID="2" presetClass="entr" presetSubtype="2" fill="hold" nodeType="clickEffect" p14:presetBounceEnd="5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6000">
                                          <p:cBhvr additive="base">
                                            <p:cTn id="55" dur="5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6000">
                                          <p:cBhvr additive="base">
                                            <p:cTn id="56" dur="5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7" fill="hold">
                          <p:stCondLst>
                            <p:cond delay="indefinite"/>
                          </p:stCondLst>
                          <p:childTnLst>
                            <p:par>
                              <p:cTn id="5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9" presetID="2" presetClass="entr" presetSubtype="2" fill="hold" nodeType="clickEffect" p14:presetBounceEnd="5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6000">
                                          <p:cBhvr additive="base">
                                            <p:cTn id="61" dur="5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6000">
                                          <p:cBhvr additive="base">
                                            <p:cTn id="62" dur="5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" fill="hold">
                          <p:stCondLst>
                            <p:cond delay="indefinite"/>
                          </p:stCondLst>
                          <p:childTnLst>
                            <p:par>
                              <p:cTn id="1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" presetID="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1" fill="hold">
                          <p:stCondLst>
                            <p:cond delay="indefinite"/>
                          </p:stCondLst>
                          <p:childTnLst>
                            <p:par>
                              <p:cTn id="2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3" presetID="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7" fill="hold">
                          <p:stCondLst>
                            <p:cond delay="indefinite"/>
                          </p:stCondLst>
                          <p:childTnLst>
                            <p:par>
                              <p:cTn id="2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9" presetID="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3" fill="hold">
                          <p:stCondLst>
                            <p:cond delay="indefinite"/>
                          </p:stCondLst>
                          <p:childTnLst>
                            <p:par>
                              <p:cTn id="3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5" presetID="2" presetClass="entr" presetSubtype="2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8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9" fill="hold">
                          <p:stCondLst>
                            <p:cond delay="indefinite"/>
                          </p:stCondLst>
                          <p:childTnLst>
                            <p:par>
                              <p:cTn id="4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1" presetID="2" presetClass="entr" presetSubtype="2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5" fill="hold">
                          <p:stCondLst>
                            <p:cond delay="indefinite"/>
                          </p:stCondLst>
                          <p:childTnLst>
                            <p:par>
                              <p:cTn id="4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7" presetID="2" presetClass="entr" presetSubtype="2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5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5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1" fill="hold">
                          <p:stCondLst>
                            <p:cond delay="indefinite"/>
                          </p:stCondLst>
                          <p:childTnLst>
                            <p:par>
                              <p:cTn id="5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3" presetID="2" presetClass="entr" presetSubtype="2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5" dur="5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6" dur="5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7" fill="hold">
                          <p:stCondLst>
                            <p:cond delay="indefinite"/>
                          </p:stCondLst>
                          <p:childTnLst>
                            <p:par>
                              <p:cTn id="5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9" presetID="2" presetClass="entr" presetSubtype="2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1" dur="5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2" dur="5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B0D1D624-6B16-4E3C-8829-8BB58FCA8F0B}"/>
              </a:ext>
            </a:extLst>
          </p:cNvPr>
          <p:cNvGrpSpPr/>
          <p:nvPr/>
        </p:nvGrpSpPr>
        <p:grpSpPr>
          <a:xfrm>
            <a:off x="-16904" y="4217169"/>
            <a:ext cx="12182675" cy="1976802"/>
            <a:chOff x="0" y="4571000"/>
            <a:chExt cx="6471126" cy="1976802"/>
          </a:xfrm>
          <a:gradFill flip="none" rotWithShape="1">
            <a:gsLst>
              <a:gs pos="0">
                <a:schemeClr val="bg1">
                  <a:lumMod val="85000"/>
                  <a:alpha val="81000"/>
                </a:schemeClr>
              </a:gs>
              <a:gs pos="50000">
                <a:schemeClr val="bg1">
                  <a:lumMod val="95000"/>
                  <a:alpha val="68000"/>
                </a:schemeClr>
              </a:gs>
              <a:gs pos="100000">
                <a:schemeClr val="bg1"/>
              </a:gs>
            </a:gsLst>
            <a:lin ang="16200000" scaled="1"/>
            <a:tileRect/>
          </a:gradFill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5790D348-7564-4D37-9648-D76C61267FF6}"/>
                </a:ext>
              </a:extLst>
            </p:cNvPr>
            <p:cNvSpPr/>
            <p:nvPr/>
          </p:nvSpPr>
          <p:spPr>
            <a:xfrm>
              <a:off x="0" y="4926159"/>
              <a:ext cx="6471126" cy="20100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2DEB1500-73A8-448D-A092-7D63066D472C}"/>
                </a:ext>
              </a:extLst>
            </p:cNvPr>
            <p:cNvSpPr/>
            <p:nvPr/>
          </p:nvSpPr>
          <p:spPr>
            <a:xfrm>
              <a:off x="0" y="4571000"/>
              <a:ext cx="6471126" cy="20100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2B80C07-A5A1-489F-B701-B2F77001715C}"/>
                </a:ext>
              </a:extLst>
            </p:cNvPr>
            <p:cNvSpPr/>
            <p:nvPr/>
          </p:nvSpPr>
          <p:spPr>
            <a:xfrm>
              <a:off x="0" y="5636477"/>
              <a:ext cx="6471126" cy="20100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9231C31-51DD-46F8-8F22-A2360009E556}"/>
                </a:ext>
              </a:extLst>
            </p:cNvPr>
            <p:cNvSpPr/>
            <p:nvPr/>
          </p:nvSpPr>
          <p:spPr>
            <a:xfrm>
              <a:off x="0" y="5281318"/>
              <a:ext cx="6471126" cy="20100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4FCF5C55-4250-47DB-92DE-26D97C015830}"/>
                </a:ext>
              </a:extLst>
            </p:cNvPr>
            <p:cNvSpPr/>
            <p:nvPr/>
          </p:nvSpPr>
          <p:spPr>
            <a:xfrm>
              <a:off x="0" y="6346795"/>
              <a:ext cx="6471126" cy="20100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F4FAB90-3626-43FD-B30F-92EC5EC81F3A}"/>
                </a:ext>
              </a:extLst>
            </p:cNvPr>
            <p:cNvSpPr/>
            <p:nvPr/>
          </p:nvSpPr>
          <p:spPr>
            <a:xfrm>
              <a:off x="0" y="5991636"/>
              <a:ext cx="6471126" cy="20100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DE64D7A-6A8C-41B5-8037-92A598A5C869}"/>
              </a:ext>
            </a:extLst>
          </p:cNvPr>
          <p:cNvGrpSpPr/>
          <p:nvPr/>
        </p:nvGrpSpPr>
        <p:grpSpPr>
          <a:xfrm>
            <a:off x="-16904" y="1702414"/>
            <a:ext cx="12182675" cy="1976802"/>
            <a:chOff x="0" y="4571000"/>
            <a:chExt cx="6471126" cy="1976802"/>
          </a:xfr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50000">
                <a:schemeClr val="accent2">
                  <a:lumMod val="20000"/>
                  <a:lumOff val="80000"/>
                  <a:alpha val="43000"/>
                </a:schemeClr>
              </a:gs>
              <a:gs pos="100000">
                <a:schemeClr val="bg1"/>
              </a:gs>
            </a:gsLst>
            <a:lin ang="5400000" scaled="1"/>
            <a:tileRect/>
          </a:gradFill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5DC03D4-4847-4451-8BED-B092AE768813}"/>
                </a:ext>
              </a:extLst>
            </p:cNvPr>
            <p:cNvSpPr/>
            <p:nvPr/>
          </p:nvSpPr>
          <p:spPr>
            <a:xfrm>
              <a:off x="0" y="4926159"/>
              <a:ext cx="6471126" cy="20100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EFF9329-3737-40D6-89D7-91E3D74203D7}"/>
                </a:ext>
              </a:extLst>
            </p:cNvPr>
            <p:cNvSpPr/>
            <p:nvPr/>
          </p:nvSpPr>
          <p:spPr>
            <a:xfrm>
              <a:off x="0" y="4571000"/>
              <a:ext cx="6471126" cy="20100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5D8A2A7-B549-4484-AF22-94AA10471394}"/>
                </a:ext>
              </a:extLst>
            </p:cNvPr>
            <p:cNvSpPr/>
            <p:nvPr/>
          </p:nvSpPr>
          <p:spPr>
            <a:xfrm>
              <a:off x="0" y="5636477"/>
              <a:ext cx="6471126" cy="20100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AC413975-B281-4834-9735-5F9D45813EAC}"/>
                </a:ext>
              </a:extLst>
            </p:cNvPr>
            <p:cNvSpPr/>
            <p:nvPr/>
          </p:nvSpPr>
          <p:spPr>
            <a:xfrm>
              <a:off x="0" y="5281318"/>
              <a:ext cx="6471126" cy="20100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05CCCFDA-364F-48C0-B81E-8B76F1A1B0ED}"/>
                </a:ext>
              </a:extLst>
            </p:cNvPr>
            <p:cNvSpPr/>
            <p:nvPr/>
          </p:nvSpPr>
          <p:spPr>
            <a:xfrm>
              <a:off x="0" y="6346795"/>
              <a:ext cx="6471126" cy="20100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E7CCC21B-2964-4CB5-A6C4-EB3D1A43AD3A}"/>
                </a:ext>
              </a:extLst>
            </p:cNvPr>
            <p:cNvSpPr/>
            <p:nvPr/>
          </p:nvSpPr>
          <p:spPr>
            <a:xfrm>
              <a:off x="0" y="5991636"/>
              <a:ext cx="6471126" cy="20100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Grouped List of 2 Items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59FBCC5-314F-4052-8F2F-76F9C0143067}"/>
              </a:ext>
            </a:extLst>
          </p:cNvPr>
          <p:cNvGrpSpPr/>
          <p:nvPr/>
        </p:nvGrpSpPr>
        <p:grpSpPr>
          <a:xfrm>
            <a:off x="2431650" y="1676400"/>
            <a:ext cx="3741544" cy="2821470"/>
            <a:chOff x="2431650" y="1676400"/>
            <a:chExt cx="3741544" cy="2821470"/>
          </a:xfrm>
        </p:grpSpPr>
        <p:sp>
          <p:nvSpPr>
            <p:cNvPr id="3" name="Rectangle 2"/>
            <p:cNvSpPr/>
            <p:nvPr/>
          </p:nvSpPr>
          <p:spPr>
            <a:xfrm>
              <a:off x="2444823" y="1777167"/>
              <a:ext cx="3728371" cy="2720703"/>
            </a:xfrm>
            <a:prstGeom prst="rect">
              <a:avLst/>
            </a:prstGeom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/>
            <p:cNvSpPr/>
            <p:nvPr/>
          </p:nvSpPr>
          <p:spPr>
            <a:xfrm>
              <a:off x="2431650" y="1676400"/>
              <a:ext cx="3728371" cy="604601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shade val="51000"/>
                    <a:satMod val="130000"/>
                  </a:schemeClr>
                </a:gs>
                <a:gs pos="80000">
                  <a:schemeClr val="accent2">
                    <a:shade val="93000"/>
                    <a:satMod val="130000"/>
                  </a:schemeClr>
                </a:gs>
                <a:gs pos="100000">
                  <a:schemeClr val="accent2">
                    <a:shade val="94000"/>
                    <a:satMod val="135000"/>
                  </a:schemeClr>
                </a:gs>
              </a:gsLst>
              <a:lin ang="18900000" scaled="1"/>
              <a:tileRect/>
            </a:gradFill>
            <a:ln/>
            <a:effectLst>
              <a:outerShdw blurRad="76200" dist="23000" dir="5400000" sx="103000" sy="103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554200" y="1676401"/>
              <a:ext cx="3483271" cy="6919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latin typeface="Tw Cen MT Condensed Extra Bold" panose="020B0803020202020204" pitchFamily="34" charset="0"/>
                </a:rPr>
                <a:t>Sub-title text here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440D5DD-8090-4BF8-90D4-D206B6030EE9}"/>
                </a:ext>
              </a:extLst>
            </p:cNvPr>
            <p:cNvSpPr txBox="1"/>
            <p:nvPr/>
          </p:nvSpPr>
          <p:spPr>
            <a:xfrm>
              <a:off x="2545590" y="2476361"/>
              <a:ext cx="355041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Calibri" pitchFamily="34" charset="0"/>
                </a:rPr>
                <a:t>You can replace this text with yours. You can replace this text with yours.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A3563A49-19EA-455B-AC03-0DF85CD5E202}"/>
              </a:ext>
            </a:extLst>
          </p:cNvPr>
          <p:cNvGrpSpPr/>
          <p:nvPr/>
        </p:nvGrpSpPr>
        <p:grpSpPr>
          <a:xfrm>
            <a:off x="7288968" y="3542139"/>
            <a:ext cx="3761028" cy="2770696"/>
            <a:chOff x="7854029" y="3527483"/>
            <a:chExt cx="3761028" cy="2770696"/>
          </a:xfrm>
        </p:grpSpPr>
        <p:sp>
          <p:nvSpPr>
            <p:cNvPr id="9" name="Rectangle 8"/>
            <p:cNvSpPr/>
            <p:nvPr/>
          </p:nvSpPr>
          <p:spPr>
            <a:xfrm>
              <a:off x="7854029" y="3527483"/>
              <a:ext cx="3728371" cy="2720703"/>
            </a:xfrm>
            <a:prstGeom prst="rect">
              <a:avLst/>
            </a:prstGeom>
            <a:ln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7854029" y="5612489"/>
              <a:ext cx="3728371" cy="604601"/>
            </a:xfrm>
            <a:prstGeom prst="rect">
              <a:avLst/>
            </a:prstGeom>
            <a:ln/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AC2BB45-9359-408B-8B4F-027E7BCBAA89}"/>
                </a:ext>
              </a:extLst>
            </p:cNvPr>
            <p:cNvSpPr txBox="1"/>
            <p:nvPr/>
          </p:nvSpPr>
          <p:spPr>
            <a:xfrm>
              <a:off x="7976579" y="5606274"/>
              <a:ext cx="3483271" cy="6919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latin typeface="Tw Cen MT Condensed Extra Bold" panose="020B0803020202020204" pitchFamily="34" charset="0"/>
                </a:rPr>
                <a:t>Sub-title text here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B41B9CB-45AB-4233-B882-0FCCC760A5F0}"/>
                </a:ext>
              </a:extLst>
            </p:cNvPr>
            <p:cNvSpPr txBox="1"/>
            <p:nvPr/>
          </p:nvSpPr>
          <p:spPr>
            <a:xfrm>
              <a:off x="7886686" y="4167834"/>
              <a:ext cx="372837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Calibri" pitchFamily="34" charset="0"/>
                </a:rPr>
                <a:t>You can replace this text with yours. You can replace this text with yours.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277E9BE-CE04-4FF6-AE89-CC76DA2B2C2A}"/>
              </a:ext>
            </a:extLst>
          </p:cNvPr>
          <p:cNvSpPr/>
          <p:nvPr/>
        </p:nvSpPr>
        <p:spPr>
          <a:xfrm>
            <a:off x="0" y="5562600"/>
            <a:ext cx="12192000" cy="1295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Grouped List of 2 Items with extra space</a:t>
            </a:r>
          </a:p>
        </p:txBody>
      </p:sp>
      <p:sp>
        <p:nvSpPr>
          <p:cNvPr id="8" name="Trapezoid 7"/>
          <p:cNvSpPr/>
          <p:nvPr/>
        </p:nvSpPr>
        <p:spPr>
          <a:xfrm flipV="1">
            <a:off x="6603852" y="2667000"/>
            <a:ext cx="4038600" cy="352426"/>
          </a:xfrm>
          <a:prstGeom prst="trapezoid">
            <a:avLst>
              <a:gd name="adj" fmla="val 43919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rapezoid 12"/>
          <p:cNvSpPr/>
          <p:nvPr/>
        </p:nvSpPr>
        <p:spPr>
          <a:xfrm flipV="1">
            <a:off x="1549550" y="2667000"/>
            <a:ext cx="4038600" cy="352426"/>
          </a:xfrm>
          <a:prstGeom prst="trapezoid">
            <a:avLst>
              <a:gd name="adj" fmla="val 43919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E792DEA-197E-4DDF-8B4B-6D8E326B5CE1}"/>
              </a:ext>
            </a:extLst>
          </p:cNvPr>
          <p:cNvGrpSpPr/>
          <p:nvPr/>
        </p:nvGrpSpPr>
        <p:grpSpPr>
          <a:xfrm>
            <a:off x="1694841" y="1936069"/>
            <a:ext cx="3733800" cy="4114800"/>
            <a:chOff x="1701950" y="1905000"/>
            <a:chExt cx="3733800" cy="4114800"/>
          </a:xfrm>
        </p:grpSpPr>
        <p:sp>
          <p:nvSpPr>
            <p:cNvPr id="14" name="Rounded Rectangle 13"/>
            <p:cNvSpPr/>
            <p:nvPr/>
          </p:nvSpPr>
          <p:spPr>
            <a:xfrm>
              <a:off x="1701950" y="1905000"/>
              <a:ext cx="3733800" cy="4114800"/>
            </a:xfrm>
            <a:prstGeom prst="roundRect">
              <a:avLst>
                <a:gd name="adj" fmla="val 6208"/>
              </a:avLst>
            </a:prstGeom>
            <a:ln w="9525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854854B-3F60-4783-AC56-FEFF9FE1E558}"/>
                </a:ext>
              </a:extLst>
            </p:cNvPr>
            <p:cNvSpPr txBox="1"/>
            <p:nvPr/>
          </p:nvSpPr>
          <p:spPr>
            <a:xfrm>
              <a:off x="1885340" y="3071631"/>
              <a:ext cx="3321810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Calibri" pitchFamily="34" charset="0"/>
                </a:rPr>
                <a:t>You can replace this placeholder text with your text and more. </a:t>
              </a:r>
            </a:p>
            <a:p>
              <a:endParaRPr lang="en-US" sz="2400" dirty="0">
                <a:latin typeface="Calibri" pitchFamily="34" charset="0"/>
              </a:endParaRPr>
            </a:p>
            <a:p>
              <a:r>
                <a:rPr lang="en-US" sz="2400" dirty="0">
                  <a:latin typeface="Calibri" pitchFamily="34" charset="0"/>
                </a:rPr>
                <a:t>You can replace this text with yours text and more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FB24C30-4923-4CA7-A050-A65D0861CA22}"/>
              </a:ext>
            </a:extLst>
          </p:cNvPr>
          <p:cNvGrpSpPr/>
          <p:nvPr/>
        </p:nvGrpSpPr>
        <p:grpSpPr>
          <a:xfrm>
            <a:off x="6745366" y="1903412"/>
            <a:ext cx="3733800" cy="4114800"/>
            <a:chOff x="6756252" y="1905000"/>
            <a:chExt cx="3733800" cy="4114800"/>
          </a:xfrm>
        </p:grpSpPr>
        <p:sp>
          <p:nvSpPr>
            <p:cNvPr id="3" name="Rounded Rectangle 2"/>
            <p:cNvSpPr/>
            <p:nvPr/>
          </p:nvSpPr>
          <p:spPr>
            <a:xfrm>
              <a:off x="6756252" y="1905000"/>
              <a:ext cx="3733800" cy="4114800"/>
            </a:xfrm>
            <a:prstGeom prst="roundRect">
              <a:avLst>
                <a:gd name="adj" fmla="val 6208"/>
              </a:avLst>
            </a:prstGeom>
            <a:ln w="9525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9CA2BDF-4B0E-42F6-991F-81907D503834}"/>
                </a:ext>
              </a:extLst>
            </p:cNvPr>
            <p:cNvSpPr txBox="1"/>
            <p:nvPr/>
          </p:nvSpPr>
          <p:spPr>
            <a:xfrm>
              <a:off x="6962247" y="3135122"/>
              <a:ext cx="3321810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Calibri" pitchFamily="34" charset="0"/>
                </a:rPr>
                <a:t>You can replace this placeholder text with your text and more. </a:t>
              </a:r>
            </a:p>
            <a:p>
              <a:endParaRPr lang="en-US" sz="2400" dirty="0">
                <a:latin typeface="Calibri" pitchFamily="34" charset="0"/>
              </a:endParaRPr>
            </a:p>
            <a:p>
              <a:r>
                <a:rPr lang="en-US" sz="2400" dirty="0">
                  <a:latin typeface="Calibri" pitchFamily="34" charset="0"/>
                </a:rPr>
                <a:t>You can replace this text with yours text and more</a:t>
              </a:r>
            </a:p>
          </p:txBody>
        </p:sp>
      </p:grpSp>
      <p:sp>
        <p:nvSpPr>
          <p:cNvPr id="5" name="Rounded Rectangle 4"/>
          <p:cNvSpPr/>
          <p:nvPr/>
        </p:nvSpPr>
        <p:spPr>
          <a:xfrm>
            <a:off x="6603852" y="2133599"/>
            <a:ext cx="4038600" cy="638175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1549550" y="2133599"/>
            <a:ext cx="4038600" cy="638175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1735309" y="2155372"/>
            <a:ext cx="29454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Tw Cen MT Condensed Extra Bold" panose="020B0803020202020204" pitchFamily="34" charset="0"/>
              </a:rPr>
              <a:t>Your subtitle here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789611" y="2158425"/>
            <a:ext cx="29454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Tw Cen MT Condensed Extra Bold" panose="020B0803020202020204" pitchFamily="34" charset="0"/>
              </a:rPr>
              <a:t>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1133968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7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7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13" grpId="0" animBg="1"/>
      <p:bldP spid="13" grpId="1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" val="8ce696e9412443ecc57c32ed4796326ae4778a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AUDIO_BITRATE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AUDIO_BITRATE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AUDIO_BITRATE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AUDIO_BITRATE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AUDIO_BITRATE" val="0"/>
</p:tagLst>
</file>

<file path=ppt/theme/theme1.xml><?xml version="1.0" encoding="utf-8"?>
<a:theme xmlns:a="http://schemas.openxmlformats.org/drawingml/2006/main" name="blank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1354</TotalTime>
  <Words>3536</Words>
  <Application>Microsoft Office PowerPoint</Application>
  <PresentationFormat>Widescreen</PresentationFormat>
  <Paragraphs>726</Paragraphs>
  <Slides>76</Slides>
  <Notes>69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76</vt:i4>
      </vt:variant>
    </vt:vector>
  </HeadingPairs>
  <TitlesOfParts>
    <vt:vector size="82" baseType="lpstr">
      <vt:lpstr>Arial</vt:lpstr>
      <vt:lpstr>Arial Black</vt:lpstr>
      <vt:lpstr>Arsenal</vt:lpstr>
      <vt:lpstr>Calibri</vt:lpstr>
      <vt:lpstr>Tw Cen MT Condensed Extra Bold</vt:lpstr>
      <vt:lpstr>blank</vt:lpstr>
      <vt:lpstr>Lists</vt:lpstr>
      <vt:lpstr>Photo with 2 Points</vt:lpstr>
      <vt:lpstr>List with 2 Photos</vt:lpstr>
      <vt:lpstr>List with 2 Photos</vt:lpstr>
      <vt:lpstr>List with 2 Photos</vt:lpstr>
      <vt:lpstr>Grouped List of 2 Items</vt:lpstr>
      <vt:lpstr>2 Point List with Icons</vt:lpstr>
      <vt:lpstr>Grouped List of 2 Items</vt:lpstr>
      <vt:lpstr>Grouped List of 2 Items with extra space</vt:lpstr>
      <vt:lpstr>Numbered List</vt:lpstr>
      <vt:lpstr>Numbered List</vt:lpstr>
      <vt:lpstr>Creative lists</vt:lpstr>
      <vt:lpstr>3 Points with Image</vt:lpstr>
      <vt:lpstr>3 Points with Image</vt:lpstr>
      <vt:lpstr>3 Points with Image</vt:lpstr>
      <vt:lpstr>3 Points with Image</vt:lpstr>
      <vt:lpstr>3 Points with Images</vt:lpstr>
      <vt:lpstr>3 Points with Images</vt:lpstr>
      <vt:lpstr>3 Points with Icons</vt:lpstr>
      <vt:lpstr>3 Points with Images</vt:lpstr>
      <vt:lpstr>Grouped List of 3 Items with Icons</vt:lpstr>
      <vt:lpstr>Grouped List of 3 Items</vt:lpstr>
      <vt:lpstr>Grouped List of 3 Items</vt:lpstr>
      <vt:lpstr>Grouped List of 3 Items</vt:lpstr>
      <vt:lpstr>Grouped List of 3 Items</vt:lpstr>
      <vt:lpstr>3 Point List</vt:lpstr>
      <vt:lpstr>Numbered List of 3 Items</vt:lpstr>
      <vt:lpstr>Numbered List of 3 Items</vt:lpstr>
      <vt:lpstr>Numbered List of 3 Items</vt:lpstr>
      <vt:lpstr>Numbered List of 3 Items</vt:lpstr>
      <vt:lpstr>Numbered List of 3 Items</vt:lpstr>
      <vt:lpstr>Numbered List of 3 Items</vt:lpstr>
      <vt:lpstr>Numbered List of 3 Items</vt:lpstr>
      <vt:lpstr>Numbered List of 3 Items</vt:lpstr>
      <vt:lpstr>4 Points with Images</vt:lpstr>
      <vt:lpstr>4 Points with Images</vt:lpstr>
      <vt:lpstr>4 Points with Images</vt:lpstr>
      <vt:lpstr>PowerPoint Presentation</vt:lpstr>
      <vt:lpstr>4 Points with Image</vt:lpstr>
      <vt:lpstr>4 Point List with Icons</vt:lpstr>
      <vt:lpstr>4 Point List with Icons</vt:lpstr>
      <vt:lpstr>Grouped List of 4 Items</vt:lpstr>
      <vt:lpstr>Grouped List of 4 Items</vt:lpstr>
      <vt:lpstr>4 Point List</vt:lpstr>
      <vt:lpstr>Numbered List of 4 Items</vt:lpstr>
      <vt:lpstr>Numbered List with 4 Points</vt:lpstr>
      <vt:lpstr>Numbered List with 4 Points</vt:lpstr>
      <vt:lpstr>Numbered List with 4 Points</vt:lpstr>
      <vt:lpstr>4 Point Checklist</vt:lpstr>
      <vt:lpstr>List with 4 Points</vt:lpstr>
      <vt:lpstr>List with 4 Points</vt:lpstr>
      <vt:lpstr>Americas map and related points</vt:lpstr>
      <vt:lpstr>Africa-Europe map and related points</vt:lpstr>
      <vt:lpstr>Asia map and related points</vt:lpstr>
      <vt:lpstr>5 Points with Images</vt:lpstr>
      <vt:lpstr>5 Points with Image</vt:lpstr>
      <vt:lpstr>5 Points with Icons</vt:lpstr>
      <vt:lpstr>Grouped List with 5 Points</vt:lpstr>
      <vt:lpstr>Grouped List of 5 Points</vt:lpstr>
      <vt:lpstr>Numbered List of 5 Points</vt:lpstr>
      <vt:lpstr>Numbered List of 5 Points</vt:lpstr>
      <vt:lpstr>Numbered List of 5 Points</vt:lpstr>
      <vt:lpstr>Numbered List of 5 Points</vt:lpstr>
      <vt:lpstr>Checklist of 5 Points</vt:lpstr>
      <vt:lpstr>6 Points with Images</vt:lpstr>
      <vt:lpstr>6 Points with Image</vt:lpstr>
      <vt:lpstr>6 Point List with Icons</vt:lpstr>
      <vt:lpstr>6 Animated Cards </vt:lpstr>
      <vt:lpstr>Numbered List of 6 Points</vt:lpstr>
      <vt:lpstr>Numbered List of 6 Points</vt:lpstr>
      <vt:lpstr>List of 6 Points</vt:lpstr>
      <vt:lpstr>7 Points with Image</vt:lpstr>
      <vt:lpstr>Numbered list with 8 Points</vt:lpstr>
      <vt:lpstr>Grouped list with 8 Points</vt:lpstr>
      <vt:lpstr>9 Points with Images</vt:lpstr>
      <vt:lpstr>Numbered List of 10 Points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Essential 3D diagrams bundle - 14800 &gt;&gt; A collection of 3D diagrams that can be used for creatively representing &gt;&gt; textual content &gt;&gt;</dc:title>
  <dc:creator>Arte R</dc:creator>
  <cp:lastModifiedBy>Arte Ramgopal</cp:lastModifiedBy>
  <cp:revision>435</cp:revision>
  <dcterms:created xsi:type="dcterms:W3CDTF">2011-08-25T05:54:28Z</dcterms:created>
  <dcterms:modified xsi:type="dcterms:W3CDTF">2021-02-15T09:43:45Z</dcterms:modified>
</cp:coreProperties>
</file>